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</p:sldIdLst>
  <p:sldSz cx="9144000" cy="5143500" type="screen16x9"/>
  <p:notesSz cx="6858000" cy="9144000"/>
  <p:embeddedFontLst>
    <p:embeddedFont>
      <p:font typeface="Montserrat" pitchFamily="2" charset="77"/>
      <p:regular r:id="rId17"/>
      <p:bold r:id="rId18"/>
      <p:italic r:id="rId19"/>
      <p:boldItalic r:id="rId20"/>
    </p:embeddedFont>
    <p:embeddedFont>
      <p:font typeface="Oswald" pitchFamily="2" charset="77"/>
      <p:regular r:id="rId21"/>
      <p:bold r:id="rId22"/>
    </p:embeddedFont>
    <p:embeddedFont>
      <p:font typeface="Playfair Display" pitchFamily="2" charset="77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09"/>
    <p:restoredTop sz="94633"/>
  </p:normalViewPr>
  <p:slideViewPr>
    <p:cSldViewPr snapToGrid="0">
      <p:cViewPr varScale="1">
        <p:scale>
          <a:sx n="133" d="100"/>
          <a:sy n="133" d="100"/>
        </p:scale>
        <p:origin x="208" y="5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a886e35c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a886e35c0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a886e35c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a886e35c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Who were the main participants in the strike? What are the causes of strikes? Are there long-term consequences of strikes? What is a union? How does the formation of unions change the workplace?</a:t>
            </a:r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5a886e35c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5a886e35c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a886e35c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a886e35c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https://www.abc.net.au/radionational/programs/archived/hindsight/the-history-of-forgetting/5744242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a88ec308c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a88ec308c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https://live.warthunder.com/post/247001/en/?comment=987370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a88ec308c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5a88ec308c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https://www.express.co.uk/comment/expresscomment/872638/Russian-Revolution-100-years-communism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a88ec308c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a88ec308c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a88ec308c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a88ec308c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5a88ec308c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5a88ec308c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a88ec308c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a88ec308c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a88ec308c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5a88ec308c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stBqPP5VaA-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What’s Going On In Canada After World War I?</a:t>
            </a:r>
            <a:endParaRPr sz="4800" dirty="0"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lot...Socially, Economically, and Politically 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Heritage Minute Video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 </a:t>
            </a:r>
            <a:endParaRPr sz="240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6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https://www.youtube.com/watch?v=0stBqPP5VaA-</a:t>
            </a:r>
            <a:r>
              <a:rPr lang="en" sz="3600">
                <a:latin typeface="Arial"/>
                <a:ea typeface="Arial"/>
                <a:cs typeface="Arial"/>
                <a:sym typeface="Arial"/>
              </a:rPr>
              <a:t> 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 Survey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2969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Arial"/>
                <a:ea typeface="Arial"/>
                <a:cs typeface="Arial"/>
                <a:sym typeface="Arial"/>
              </a:rPr>
              <a:t>   P-</a:t>
            </a:r>
            <a:r>
              <a:rPr lang="en" sz="2400" dirty="0" err="1">
                <a:latin typeface="Times New Roman"/>
                <a:ea typeface="Times New Roman"/>
                <a:cs typeface="Times New Roman"/>
                <a:sym typeface="Times New Roman"/>
              </a:rPr>
              <a:t>rior</a:t>
            </a:r>
            <a:r>
              <a:rPr lang="en" sz="2400" dirty="0">
                <a:latin typeface="Times New Roman"/>
                <a:ea typeface="Times New Roman"/>
                <a:cs typeface="Times New Roman"/>
                <a:sym typeface="Times New Roman"/>
              </a:rPr>
              <a:t> knowledge of the strike? 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4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400" dirty="0">
                <a:latin typeface="Arial"/>
                <a:ea typeface="Arial"/>
                <a:cs typeface="Arial"/>
                <a:sym typeface="Arial"/>
              </a:rPr>
              <a:t>   T-</a:t>
            </a:r>
            <a:r>
              <a:rPr lang="en" sz="2400" dirty="0" err="1">
                <a:latin typeface="Arial"/>
                <a:ea typeface="Arial"/>
                <a:cs typeface="Arial"/>
                <a:sym typeface="Arial"/>
              </a:rPr>
              <a:t>hink</a:t>
            </a:r>
            <a:r>
              <a:rPr lang="en" sz="2400" dirty="0"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" sz="2400" b="1" dirty="0">
                <a:latin typeface="Times New Roman"/>
                <a:ea typeface="Times New Roman"/>
                <a:cs typeface="Times New Roman"/>
                <a:sym typeface="Times New Roman"/>
              </a:rPr>
              <a:t>Pair</a:t>
            </a:r>
            <a:endParaRPr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400" dirty="0"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en" sz="2400" dirty="0">
                <a:latin typeface="Times New Roman"/>
                <a:ea typeface="Times New Roman"/>
                <a:cs typeface="Times New Roman"/>
                <a:sym typeface="Times New Roman"/>
              </a:rPr>
              <a:t>        	What is happening in 1919? (War is over in 1918).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Arial"/>
                <a:ea typeface="Arial"/>
                <a:cs typeface="Arial"/>
                <a:sym typeface="Arial"/>
              </a:rPr>
              <a:t>   S-hare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Arial"/>
                <a:ea typeface="Arial"/>
                <a:cs typeface="Arial"/>
                <a:sym typeface="Arial"/>
              </a:rPr>
              <a:t>   D-</a:t>
            </a:r>
            <a:r>
              <a:rPr lang="en" sz="2400" dirty="0" err="1">
                <a:latin typeface="Arial"/>
                <a:ea typeface="Arial"/>
                <a:cs typeface="Arial"/>
                <a:sym typeface="Arial"/>
              </a:rPr>
              <a:t>iscuss</a:t>
            </a:r>
            <a:r>
              <a:rPr lang="en" sz="24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8" name="Picture 2" descr="Image result for family feud">
            <a:extLst>
              <a:ext uri="{FF2B5EF4-FFF2-40B4-BE49-F238E27FC236}">
                <a16:creationId xmlns:a16="http://schemas.microsoft.com/office/drawing/2014/main" id="{E4A38C46-22F6-9D47-987B-483FC2473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1" y="331775"/>
            <a:ext cx="34290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Essential Questions: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What was Canada like after the war?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How were Canadians feeling during this time?</a:t>
            </a:r>
            <a:endParaRPr dirty="0"/>
          </a:p>
        </p:txBody>
      </p:sp>
      <p:pic>
        <p:nvPicPr>
          <p:cNvPr id="3074" name="Picture 2" descr="Image result for person thinking">
            <a:extLst>
              <a:ext uri="{FF2B5EF4-FFF2-40B4-BE49-F238E27FC236}">
                <a16:creationId xmlns:a16="http://schemas.microsoft.com/office/drawing/2014/main" id="{FA3BFA7D-A78C-FB4D-B8B8-A0AA3989E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159" y="1638877"/>
            <a:ext cx="2848841" cy="284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250" y="347663"/>
            <a:ext cx="6667500" cy="444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650" y="471488"/>
            <a:ext cx="5600700" cy="420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2125" y="904875"/>
            <a:ext cx="5619750" cy="3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Scavenger Hunt</a:t>
            </a:r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1 Answer=1 Point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What is the prohibition and Spanish Flu? How were Canadians affected?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What were the demands of women? Veterans? And workers after the war?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Why did the strikes happen and why was the Canadian government/employers alarmed to the strikes?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052" name="Picture 4" descr="Image result for scavenger hunt pictures">
            <a:extLst>
              <a:ext uri="{FF2B5EF4-FFF2-40B4-BE49-F238E27FC236}">
                <a16:creationId xmlns:a16="http://schemas.microsoft.com/office/drawing/2014/main" id="{1EF5A0F8-3F09-5045-8DF8-087AE54D1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082" y="133715"/>
            <a:ext cx="2174009" cy="176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0" y="95250"/>
            <a:ext cx="6096000" cy="49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8" name="Picture 4" descr="Image result for high school students jumping up">
            <a:extLst>
              <a:ext uri="{FF2B5EF4-FFF2-40B4-BE49-F238E27FC236}">
                <a16:creationId xmlns:a16="http://schemas.microsoft.com/office/drawing/2014/main" id="{1CEFAC2F-B951-474B-AEC1-13EF32E79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311700" y="44502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600" b="1" dirty="0">
                <a:solidFill>
                  <a:schemeClr val="bg1"/>
                </a:solidFill>
              </a:rPr>
              <a:t>Let's Take A Break!</a:t>
            </a:r>
            <a:endParaRPr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7CAED-F3AD-7848-B569-823AEA8CC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0A82D-EC20-AC45-A1ED-6C047ED0C9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Winnipeg General Strike">
            <a:hlinkClick r:id="" action="ppaction://media"/>
            <a:extLst>
              <a:ext uri="{FF2B5EF4-FFF2-40B4-BE49-F238E27FC236}">
                <a16:creationId xmlns:a16="http://schemas.microsoft.com/office/drawing/2014/main" id="{79013CC6-A614-824E-88F7-BD2A996D18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3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8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23;p23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Video-Why did the strike happen?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-Who were the participants?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-What were the consequences of the strike?</a:t>
            </a:r>
            <a:endParaRPr/>
          </a:p>
        </p:txBody>
      </p:sp>
      <p:pic>
        <p:nvPicPr>
          <p:cNvPr id="5122" name="Picture 2" descr="Image result for why picture">
            <a:extLst>
              <a:ext uri="{FF2B5EF4-FFF2-40B4-BE49-F238E27FC236}">
                <a16:creationId xmlns:a16="http://schemas.microsoft.com/office/drawing/2014/main" id="{6ABADEBC-855C-B940-89BD-C3EE69D3D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923" y="1283091"/>
            <a:ext cx="3236768" cy="323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Historical Significance/Cause and Consequences</a:t>
            </a:r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 b="1">
                <a:highlight>
                  <a:srgbClr val="FFFFFF"/>
                </a:highlight>
              </a:rPr>
              <a:t>Snowstorm!!!</a:t>
            </a:r>
            <a:endParaRPr sz="3000" b="1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12BFE-CE2E-514D-98B6-284CC97B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B72AC-3DB3-4946-8902-EC0657592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Extra Readings/Resources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www.cbc.ca</a:t>
            </a:r>
            <a:r>
              <a:rPr lang="en-US" dirty="0"/>
              <a:t>/news/</a:t>
            </a:r>
            <a:r>
              <a:rPr lang="en-US" dirty="0" err="1"/>
              <a:t>canada</a:t>
            </a:r>
            <a:r>
              <a:rPr lang="en-US" dirty="0"/>
              <a:t>/</a:t>
            </a:r>
            <a:r>
              <a:rPr lang="en-US" dirty="0" err="1"/>
              <a:t>manitoba</a:t>
            </a:r>
            <a:r>
              <a:rPr lang="en-US" dirty="0"/>
              <a:t>/winnipeg-general-strike-legacy-1.5137684</a:t>
            </a:r>
          </a:p>
        </p:txBody>
      </p:sp>
    </p:spTree>
    <p:extLst>
      <p:ext uri="{BB962C8B-B14F-4D97-AF65-F5344CB8AC3E}">
        <p14:creationId xmlns:p14="http://schemas.microsoft.com/office/powerpoint/2010/main" val="3860571778"/>
      </p:ext>
    </p:extLst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266</Words>
  <Application>Microsoft Macintosh PowerPoint</Application>
  <PresentationFormat>On-screen Show (16:9)</PresentationFormat>
  <Paragraphs>44</Paragraphs>
  <Slides>14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Montserrat</vt:lpstr>
      <vt:lpstr>Times New Roman</vt:lpstr>
      <vt:lpstr>Playfair Display</vt:lpstr>
      <vt:lpstr>Oswald</vt:lpstr>
      <vt:lpstr>Arial</vt:lpstr>
      <vt:lpstr>Pop</vt:lpstr>
      <vt:lpstr>What’s Going On In Canada After World War I?</vt:lpstr>
      <vt:lpstr>Heritage Minute Video </vt:lpstr>
      <vt:lpstr>Background Survey</vt:lpstr>
      <vt:lpstr>PowerPoint Presentation</vt:lpstr>
      <vt:lpstr>PowerPoint Presentation</vt:lpstr>
      <vt:lpstr>PowerPoint Presentation</vt:lpstr>
      <vt:lpstr>PowerPoint Presentation</vt:lpstr>
      <vt:lpstr>Scavenger Hunt</vt:lpstr>
      <vt:lpstr>PowerPoint Presentation</vt:lpstr>
      <vt:lpstr>PowerPoint Presentation</vt:lpstr>
      <vt:lpstr>PowerPoint Presentation</vt:lpstr>
      <vt:lpstr>PowerPoint Presentation</vt:lpstr>
      <vt:lpstr>Historical Significance/Cause and Consequences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Going On In Canada After World War I?</dc:title>
  <cp:lastModifiedBy>tomsha99@hotmail.com</cp:lastModifiedBy>
  <cp:revision>4</cp:revision>
  <dcterms:modified xsi:type="dcterms:W3CDTF">2019-05-23T23:50:23Z</dcterms:modified>
</cp:coreProperties>
</file>