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theme+xml" PartName="/ppt/theme/theme9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2" r:id="rId3"/>
    <p:sldMasterId id="2147483663" r:id="rId4"/>
    <p:sldMasterId id="2147483664" r:id="rId5"/>
    <p:sldMasterId id="2147483665" r:id="rId6"/>
    <p:sldMasterId id="2147483666" r:id="rId7"/>
    <p:sldMasterId id="2147483667" r:id="rId8"/>
    <p:sldMasterId id="2147483668" r:id="rId9"/>
    <p:sldMasterId id="2147483669" r:id="rId10"/>
  </p:sldMasterIdLst>
  <p:notesMasterIdLst>
    <p:notesMasterId r:id="rId11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9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1" Type="http://schemas.openxmlformats.org/officeDocument/2006/relationships/theme" Target="theme/theme8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9" Type="http://schemas.openxmlformats.org/officeDocument/2006/relationships/slide" Target="slides/slide38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slideMaster" Target="slideMasters/slideMaster5.xml"/><Relationship Id="rId8" Type="http://schemas.openxmlformats.org/officeDocument/2006/relationships/slideMaster" Target="slideMasters/slideMaster6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20" Type="http://schemas.openxmlformats.org/officeDocument/2006/relationships/slide" Target="slides/slide9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9" Type="http://schemas.openxmlformats.org/officeDocument/2006/relationships/slide" Target="slides/slide18.xml"/><Relationship Id="rId50" Type="http://schemas.openxmlformats.org/officeDocument/2006/relationships/slide" Target="slides/slide39.xml"/><Relationship Id="rId11" Type="http://schemas.openxmlformats.org/officeDocument/2006/relationships/notesMaster" Target="notesMasters/notesMaster1.xml"/><Relationship Id="rId10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9" Type="http://schemas.openxmlformats.org/officeDocument/2006/relationships/slide" Target="slides/slide8.xml"/><Relationship Id="rId18" Type="http://schemas.openxmlformats.org/officeDocument/2006/relationships/slide" Target="slides/slide7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_TEXT" type="vertTx">
  <p:cSld name="VERTICAL_TEX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 cap="small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body"/>
          </p:nvPr>
        </p:nvSpPr>
        <p:spPr>
          <a:xfrm rot="5400000">
            <a:off x="2381250" y="-280988"/>
            <a:ext cx="4406900" cy="8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sz="20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sz="16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sz="14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sz="13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 cap="small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_OBJECTS_WITH_TEXT" type="twoTxTwoObj">
  <p:cSld name="TWO_OBJECTS_WITH_TEX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722438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ce Sans Pro"/>
              <a:buNone/>
              <a:defRPr b="0" sz="2400">
                <a:solidFill>
                  <a:schemeClr val="dk2"/>
                </a:solidFill>
              </a:defRPr>
            </a:lvl1pPr>
            <a:lvl2pPr indent="-2286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2000"/>
            </a:lvl2pPr>
            <a:lvl3pPr indent="-2286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800"/>
            </a:lvl3pPr>
            <a:lvl4pPr indent="-2286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600"/>
            </a:lvl4pPr>
            <a:lvl5pPr indent="-2286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600"/>
            </a:lvl5pPr>
            <a:lvl6pPr indent="-2286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600"/>
            </a:lvl6pPr>
            <a:lvl7pPr indent="-2286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600"/>
            </a:lvl7pPr>
            <a:lvl8pPr indent="-2286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600"/>
            </a:lvl8pPr>
            <a:lvl9pPr indent="-2286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600"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457200" y="2438399"/>
            <a:ext cx="4040188" cy="36877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9pPr>
          </a:lstStyle>
          <a:p/>
        </p:txBody>
      </p:sp>
      <p:sp>
        <p:nvSpPr>
          <p:cNvPr id="21" name="Google Shape;21;p4"/>
          <p:cNvSpPr txBox="1"/>
          <p:nvPr>
            <p:ph idx="3" type="body"/>
          </p:nvPr>
        </p:nvSpPr>
        <p:spPr>
          <a:xfrm>
            <a:off x="4645025" y="1722438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ce Sans Pro"/>
              <a:buNone/>
              <a:defRPr b="0" sz="2400">
                <a:solidFill>
                  <a:schemeClr val="dk2"/>
                </a:solidFill>
              </a:defRPr>
            </a:lvl1pPr>
            <a:lvl2pPr indent="-2286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2000"/>
            </a:lvl2pPr>
            <a:lvl3pPr indent="-2286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800"/>
            </a:lvl3pPr>
            <a:lvl4pPr indent="-2286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600"/>
            </a:lvl4pPr>
            <a:lvl5pPr indent="-2286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600"/>
            </a:lvl5pPr>
            <a:lvl6pPr indent="-2286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600"/>
            </a:lvl6pPr>
            <a:lvl7pPr indent="-2286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600"/>
            </a:lvl7pPr>
            <a:lvl8pPr indent="-2286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600"/>
            </a:lvl8pPr>
            <a:lvl9pPr indent="-2286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b="1" sz="1600"/>
            </a:lvl9pPr>
          </a:lstStyle>
          <a:p/>
        </p:txBody>
      </p:sp>
      <p:sp>
        <p:nvSpPr>
          <p:cNvPr id="22" name="Google Shape;22;p4"/>
          <p:cNvSpPr txBox="1"/>
          <p:nvPr>
            <p:ph idx="4" type="body"/>
          </p:nvPr>
        </p:nvSpPr>
        <p:spPr>
          <a:xfrm>
            <a:off x="4645025" y="2438399"/>
            <a:ext cx="4041775" cy="36877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9pPr>
          </a:lstStyle>
          <a:p/>
        </p:txBody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 cap="small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_OBJECTS" type="twoObj">
  <p:cSld name="TWO_OBJECT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idx="1" type="body"/>
          </p:nvPr>
        </p:nvSpPr>
        <p:spPr>
          <a:xfrm>
            <a:off x="457200" y="1719072"/>
            <a:ext cx="4038600" cy="4407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8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648200" y="1719072"/>
            <a:ext cx="4038600" cy="4407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8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/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 cap="small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BJEC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sz="20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sz="16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sz="14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sz="13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 cap="small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idx="1" type="subTitle"/>
          </p:nvPr>
        </p:nvSpPr>
        <p:spPr>
          <a:xfrm>
            <a:off x="7010400" y="2052960"/>
            <a:ext cx="19812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None/>
              <a:defRPr b="0" i="0" sz="1900" u="none" cap="none" strike="noStrike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0" lvl="1" marL="457200" marR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None/>
              <a:defRPr b="0" i="0" sz="1800" u="none" cap="none" strike="noStrike">
                <a:solidFill>
                  <a:srgbClr val="888888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0" lvl="2" marL="914400" marR="0" rtl="0" algn="ctr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None/>
              <a:defRPr b="0" i="0" sz="1600" u="none" cap="none" strike="noStrike">
                <a:solidFill>
                  <a:srgbClr val="888888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0" lvl="3" marL="1371600" marR="0" rtl="0" algn="ctr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None/>
              <a:defRPr b="0" i="0" sz="1400" u="none" cap="none" strike="noStrike">
                <a:solidFill>
                  <a:srgbClr val="888888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0" lvl="4" marL="1828800" marR="0" rtl="0" algn="ctr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None/>
              <a:defRPr b="0" i="0" sz="1300" u="none" cap="none" strike="noStrike">
                <a:solidFill>
                  <a:srgbClr val="888888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0" lvl="5" marL="228600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None/>
              <a:defRPr b="0" i="0" sz="1200" u="none" cap="none" strike="noStrike">
                <a:solidFill>
                  <a:srgbClr val="888888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0" lvl="6" marL="2743200" marR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None/>
              <a:defRPr b="0" i="0" sz="1200" u="none" cap="none" strike="noStrike">
                <a:solidFill>
                  <a:srgbClr val="888888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0" lvl="7" marL="3200400" marR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None/>
              <a:defRPr b="0" i="0" sz="1200" u="none" cap="none" strike="noStrike">
                <a:solidFill>
                  <a:srgbClr val="888888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0" lvl="8" marL="3657600" marR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None/>
              <a:defRPr b="0" i="0" sz="1200" u="none" cap="none" strike="noStrike">
                <a:solidFill>
                  <a:srgbClr val="888888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052960"/>
            <a:ext cx="6324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/>
          <p:nvPr>
            <p:ph type="title"/>
          </p:nvPr>
        </p:nvSpPr>
        <p:spPr>
          <a:xfrm>
            <a:off x="685800" y="1600200"/>
            <a:ext cx="510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 cap="small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sz="20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sz="16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sz="14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sz="13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1pPr>
            <a:lvl2pPr indent="0" lvl="1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2pPr>
            <a:lvl3pPr indent="0" lvl="2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3pPr>
            <a:lvl4pPr indent="0" lvl="3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4pPr>
            <a:lvl5pPr indent="0" lvl="4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5pPr>
            <a:lvl6pPr indent="0" lvl="5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6pPr>
            <a:lvl7pPr indent="0" lvl="6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7pPr>
            <a:lvl8pPr indent="0" lvl="7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8pPr>
            <a:lvl9pPr indent="0" lvl="8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9pPr>
          </a:lstStyle>
          <a:p>
            <a:pPr indent="-88900" lvl="0" mar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showMasterSp="0" type="secHead">
  <p:cSld name="SECTION_HEAD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idx="1" type="body"/>
          </p:nvPr>
        </p:nvSpPr>
        <p:spPr>
          <a:xfrm>
            <a:off x="7162799" y="2892277"/>
            <a:ext cx="1600201" cy="164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ce Sans Pro"/>
              <a:buNone/>
              <a:defRPr sz="2000">
                <a:solidFill>
                  <a:schemeClr val="lt2"/>
                </a:solidFill>
              </a:defRPr>
            </a:lvl1pPr>
            <a:lvl2pPr indent="-228600" lvl="1" marL="914400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Souce Sans Pro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Souce Sans Pro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Souce Sans Pro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Souce Sans Pro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Souce Sans Pro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Souce Sans Pro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Souce Sans Pro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Souce Sans Pro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8" name="Google Shape;58;p11"/>
          <p:cNvSpPr txBox="1"/>
          <p:nvPr>
            <p:ph type="title"/>
          </p:nvPr>
        </p:nvSpPr>
        <p:spPr>
          <a:xfrm>
            <a:off x="381000" y="2892277"/>
            <a:ext cx="632460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showMasterSp="0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BJECT_WITH_CAPTION_TEXT" showMasterSp="0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609600" y="304800"/>
            <a:ext cx="586740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32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78" name="Google Shape;78;p15"/>
          <p:cNvSpPr txBox="1"/>
          <p:nvPr>
            <p:ph idx="2" type="body"/>
          </p:nvPr>
        </p:nvSpPr>
        <p:spPr>
          <a:xfrm>
            <a:off x="7159752" y="2130552"/>
            <a:ext cx="1673352" cy="281635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ce Sans Pro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1200"/>
            </a:lvl2pPr>
            <a:lvl3pPr indent="-2286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1000"/>
            </a:lvl3pPr>
            <a:lvl4pPr indent="-2286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900"/>
            </a:lvl4pPr>
            <a:lvl5pPr indent="-2286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900"/>
            </a:lvl5pPr>
            <a:lvl6pPr indent="-2286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900"/>
            </a:lvl6pPr>
            <a:lvl7pPr indent="-2286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900"/>
            </a:lvl7pPr>
            <a:lvl8pPr indent="-2286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900"/>
            </a:lvl8pPr>
            <a:lvl9pPr indent="-2286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900"/>
            </a:lvl9pPr>
          </a:lstStyle>
          <a:p/>
        </p:txBody>
      </p:sp>
      <p:sp>
        <p:nvSpPr>
          <p:cNvPr id="79" name="Google Shape;79;p15"/>
          <p:cNvSpPr txBox="1"/>
          <p:nvPr>
            <p:ph type="title"/>
          </p:nvPr>
        </p:nvSpPr>
        <p:spPr>
          <a:xfrm>
            <a:off x="7159752" y="457200"/>
            <a:ext cx="1675660" cy="167335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_WITH_CAPTION_TEXT" showMasterSp="0" type="picTx">
  <p:cSld name="PICTURE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/>
          <p:nvPr>
            <p:ph idx="2" type="pic"/>
          </p:nvPr>
        </p:nvSpPr>
        <p:spPr>
          <a:xfrm>
            <a:off x="152400" y="152400"/>
            <a:ext cx="6705600" cy="655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ce Sans Pro"/>
              <a:buNone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ce Sans Pro"/>
              <a:buNone/>
              <a:defRPr b="0" i="0" sz="2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ce Sans Pro"/>
              <a:buNone/>
              <a:defRPr b="0" i="0" sz="24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ce Sans Pro"/>
              <a:buNone/>
              <a:defRPr b="0" i="0" sz="20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ce Sans Pro"/>
              <a:buNone/>
              <a:defRPr b="0" i="0" sz="20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ce Sans Pro"/>
              <a:buNone/>
              <a:defRPr b="0" i="0" sz="20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ce Sans Pro"/>
              <a:buNone/>
              <a:defRPr b="0" i="0" sz="20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ce Sans Pro"/>
              <a:buNone/>
              <a:defRPr b="0" i="0" sz="20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ce Sans Pro"/>
              <a:buNone/>
              <a:defRPr b="0" i="0" sz="20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7162800" y="2133600"/>
            <a:ext cx="1676400" cy="29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ce Sans Pro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1200"/>
            </a:lvl2pPr>
            <a:lvl3pPr indent="-2286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1000"/>
            </a:lvl3pPr>
            <a:lvl4pPr indent="-2286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900"/>
            </a:lvl4pPr>
            <a:lvl5pPr indent="-2286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900"/>
            </a:lvl5pPr>
            <a:lvl6pPr indent="-2286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900"/>
            </a:lvl6pPr>
            <a:lvl7pPr indent="-2286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900"/>
            </a:lvl7pPr>
            <a:lvl8pPr indent="-2286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900"/>
            </a:lvl8pPr>
            <a:lvl9pPr indent="-2286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Souce Sans Pro"/>
              <a:buNone/>
              <a:defRPr sz="900"/>
            </a:lvl9pPr>
          </a:lstStyle>
          <a:p/>
        </p:txBody>
      </p:sp>
      <p:sp>
        <p:nvSpPr>
          <p:cNvPr id="91" name="Google Shape;91;p17"/>
          <p:cNvSpPr txBox="1"/>
          <p:nvPr>
            <p:ph type="title"/>
          </p:nvPr>
        </p:nvSpPr>
        <p:spPr>
          <a:xfrm>
            <a:off x="7162800" y="460248"/>
            <a:ext cx="1676400" cy="167335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_TITLE_AND_VERTICAL_TEXT" showMasterSp="0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 rot="5400000">
            <a:off x="5075237" y="2362201"/>
            <a:ext cx="5851525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 cap="small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sz="20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sz="16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sz="14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sz="13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_AND_OBJECT" type="txAndObj">
  <p:cSld name="TEXT_AND_OBJEC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 cap="small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685800" y="1641475"/>
            <a:ext cx="38100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sz="20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sz="16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sz="14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sz="13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14" name="Google Shape;114;p21"/>
          <p:cNvSpPr txBox="1"/>
          <p:nvPr>
            <p:ph idx="2" type="body"/>
          </p:nvPr>
        </p:nvSpPr>
        <p:spPr>
          <a:xfrm>
            <a:off x="4648200" y="1641475"/>
            <a:ext cx="38100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sz="20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sz="16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sz="14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sz="13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 cap="small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200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685800" y="1641475"/>
            <a:ext cx="7696200" cy="10255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sz="20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sz="16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sz="14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sz="13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sz="1200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18" name="Google Shape;118;p2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19" name="Google Shape;119;p2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20" name="Google Shape;120;p2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1pPr>
            <a:lvl2pPr indent="0" lvl="1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2pPr>
            <a:lvl3pPr indent="0" lvl="2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3pPr>
            <a:lvl4pPr indent="0" lvl="3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4pPr>
            <a:lvl5pPr indent="0" lvl="4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5pPr>
            <a:lvl6pPr indent="0" lvl="5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6pPr>
            <a:lvl7pPr indent="0" lvl="6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7pPr>
            <a:lvl8pPr indent="0" lvl="7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8pPr>
            <a:lvl9pPr indent="0" lvl="8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9pPr>
          </a:lstStyle>
          <a:p>
            <a:pPr indent="-88900" lvl="0" mar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Layout" Target="../slideLayouts/slideLayout7.xml"/><Relationship Id="rId3" Type="http://schemas.openxmlformats.org/officeDocument/2006/relationships/theme" Target="../theme/theme7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9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1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5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4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6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/>
        </p:nvSpPr>
        <p:spPr>
          <a:xfrm>
            <a:off x="152400" y="1635125"/>
            <a:ext cx="8831262" cy="50450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b="0" i="0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b="0" i="0" sz="1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b="0" i="0" sz="1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b="0" i="0" sz="13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0" lvl="1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0" lvl="2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0" lvl="3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0" lvl="4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0" lvl="5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0" lvl="6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0" lvl="7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0" lvl="8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>
            <a:pPr indent="-88900" lvl="0" mar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7"/>
          <p:cNvSpPr txBox="1"/>
          <p:nvPr/>
        </p:nvSpPr>
        <p:spPr>
          <a:xfrm>
            <a:off x="152400" y="153987"/>
            <a:ext cx="6705600" cy="6553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7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b="0" i="0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b="0" i="0" sz="1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b="0" i="0" sz="1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b="0" i="0" sz="13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36" name="Google Shape;36;p7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1pPr>
            <a:lvl2pPr indent="0" lvl="1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2pPr>
            <a:lvl3pPr indent="0" lvl="2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3pPr>
            <a:lvl4pPr indent="0" lvl="3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4pPr>
            <a:lvl5pPr indent="0" lvl="4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5pPr>
            <a:lvl6pPr indent="0" lvl="5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6pPr>
            <a:lvl7pPr indent="0" lvl="6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7pPr>
            <a:lvl8pPr indent="0" lvl="7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8pPr>
            <a:lvl9pPr indent="0" lvl="8" marL="0" marR="0" rtl="0" algn="ctr">
              <a:buNone/>
              <a:defRPr b="0" i="0" sz="1100" u="none" cap="none" strike="noStrike">
                <a:solidFill>
                  <a:srgbClr val="FFFFFF"/>
                </a:solidFill>
              </a:defRPr>
            </a:lvl9pPr>
          </a:lstStyle>
          <a:p>
            <a:pPr indent="-88900" lvl="0" mar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1"/>
    <p:sldLayoutId id="2147483654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0"/>
          <p:cNvSpPr txBox="1"/>
          <p:nvPr/>
        </p:nvSpPr>
        <p:spPr>
          <a:xfrm>
            <a:off x="152400" y="153987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0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b="0" i="0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b="0" i="0" sz="1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b="0" i="0" sz="1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b="0" i="0" sz="13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53" name="Google Shape;53;p10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0" lvl="1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0" lvl="2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0" lvl="3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0" lvl="4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0" lvl="5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0" lvl="6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0" lvl="7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0" lvl="8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>
            <a:pPr indent="-88900" lvl="0" mar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0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/>
        </p:nvSpPr>
        <p:spPr>
          <a:xfrm>
            <a:off x="152400" y="150812"/>
            <a:ext cx="8831262" cy="65563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2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b="0" i="0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b="0" i="0" sz="1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b="0" i="0" sz="1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b="0" i="0" sz="13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64" name="Google Shape;64;p12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65" name="Google Shape;65;p12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0" lvl="1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0" lvl="2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0" lvl="3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0" lvl="4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0" lvl="5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0" lvl="6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0" lvl="7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0" lvl="8" marL="0" marR="0" rtl="0" algn="ctr">
              <a:buNone/>
              <a:defRPr b="0" i="0" sz="11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>
            <a:pPr indent="-88900" lvl="0" mar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2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/>
        </p:nvSpPr>
        <p:spPr>
          <a:xfrm>
            <a:off x="7010400" y="150812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 txBox="1"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b="0" i="0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b="0" i="0" sz="1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b="0" i="0" sz="1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b="0" i="0" sz="13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buNone/>
              <a:defRPr b="0" i="0" sz="1100" u="none" cap="none" strike="noStrike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0" lvl="1" marL="0" marR="0" rtl="0" algn="ctr">
              <a:buNone/>
              <a:defRPr b="0" i="0" sz="1100" u="none" cap="none" strike="noStrike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0" lvl="2" marL="0" marR="0" rtl="0" algn="ctr">
              <a:buNone/>
              <a:defRPr b="0" i="0" sz="1100" u="none" cap="none" strike="noStrike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0" lvl="3" marL="0" marR="0" rtl="0" algn="ctr">
              <a:buNone/>
              <a:defRPr b="0" i="0" sz="1100" u="none" cap="none" strike="noStrike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0" lvl="4" marL="0" marR="0" rtl="0" algn="ctr">
              <a:buNone/>
              <a:defRPr b="0" i="0" sz="1100" u="none" cap="none" strike="noStrike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0" lvl="5" marL="0" marR="0" rtl="0" algn="ctr">
              <a:buNone/>
              <a:defRPr b="0" i="0" sz="1100" u="none" cap="none" strike="noStrike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0" lvl="6" marL="0" marR="0" rtl="0" algn="ctr">
              <a:buNone/>
              <a:defRPr b="0" i="0" sz="1100" u="none" cap="none" strike="noStrike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0" lvl="7" marL="0" marR="0" rtl="0" algn="ctr">
              <a:buNone/>
              <a:defRPr b="0" i="0" sz="1100" u="none" cap="none" strike="noStrike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0" lvl="8" marL="0" marR="0" rtl="0" algn="ctr">
              <a:buNone/>
              <a:defRPr b="0" i="0" sz="1100" u="none" cap="none" strike="noStrike">
                <a:solidFill>
                  <a:srgbClr val="FFFFFF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>
            <a:pPr indent="-88900" lvl="0" mar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2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 txBox="1"/>
          <p:nvPr/>
        </p:nvSpPr>
        <p:spPr>
          <a:xfrm>
            <a:off x="7010400" y="150812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small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b="0" i="0" sz="20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8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b="0" i="0" sz="16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b="0" i="0" sz="14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b="0" i="0" sz="13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85" name="Google Shape;85;p16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86" name="Google Shape;86;p16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87" name="Google Shape;87;p16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0" lvl="1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0" lvl="2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0" lvl="3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0" lvl="4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0" lvl="5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0" lvl="6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0" lvl="7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0" lvl="8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>
            <a:pPr indent="-88900" lvl="0" mar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/>
        </p:nvSpPr>
        <p:spPr>
          <a:xfrm>
            <a:off x="152400" y="147637"/>
            <a:ext cx="6705600" cy="65563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8"/>
          <p:cNvSpPr txBox="1"/>
          <p:nvPr/>
        </p:nvSpPr>
        <p:spPr>
          <a:xfrm>
            <a:off x="7010400" y="147637"/>
            <a:ext cx="1955800" cy="655637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8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b="0" i="0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b="0" i="0" sz="1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b="0" i="0" sz="1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b="0" i="0" sz="13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97" name="Google Shape;97;p18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98" name="Google Shape;98;p18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0" lvl="1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0" lvl="2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0" lvl="3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0" lvl="4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0" lvl="5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0" lvl="6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0" lvl="7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0" lvl="8" marL="0" marR="0" rtl="0" algn="ctr">
              <a:buNone/>
              <a:defRPr b="0" i="0" sz="1100" u="none" cap="none" strike="noStrike">
                <a:solidFill>
                  <a:schemeClr val="lt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>
            <a:pPr indent="-88900" lvl="0" mar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/>
        </p:nvSpPr>
        <p:spPr>
          <a:xfrm>
            <a:off x="152400" y="1635125"/>
            <a:ext cx="8831262" cy="50450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0"/>
          <p:cNvSpPr txBox="1"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0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3200" u="none" cap="none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●"/>
              <a:defRPr b="0" i="0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Souce Sans Pro"/>
              <a:buChar char="■"/>
              <a:defRPr b="0" i="0" sz="1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Souce Sans Pro"/>
              <a:buChar char="■"/>
              <a:defRPr b="0" i="0" sz="1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6F777D"/>
              </a:buClr>
              <a:buSzPts val="1400"/>
              <a:buFont typeface="Souce Sans Pro"/>
              <a:buChar char="■"/>
              <a:defRPr b="0" i="0" sz="13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ce Sans Pro"/>
              <a:buChar char="■"/>
              <a:defRPr b="0" i="0" sz="1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08" name="Google Shape;108;p2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09" name="Google Shape;109;p2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i="0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defRPr>
            </a:lvl9pPr>
          </a:lstStyle>
          <a:p/>
        </p:txBody>
      </p:sp>
      <p:sp>
        <p:nvSpPr>
          <p:cNvPr id="110" name="Google Shape;110;p2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1pPr>
            <a:lvl2pPr indent="0" lvl="1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2pPr>
            <a:lvl3pPr indent="0" lvl="2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3pPr>
            <a:lvl4pPr indent="0" lvl="3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4pPr>
            <a:lvl5pPr indent="0" lvl="4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5pPr>
            <a:lvl6pPr indent="0" lvl="5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6pPr>
            <a:lvl7pPr indent="0" lvl="6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7pPr>
            <a:lvl8pPr indent="0" lvl="7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8pPr>
            <a:lvl9pPr indent="0" lvl="8" marL="0" marR="0" rtl="0" algn="ctr">
              <a:buNone/>
              <a:defRPr b="0" i="0" sz="1100" u="none" cap="none" strike="noStrike">
                <a:solidFill>
                  <a:schemeClr val="dk2"/>
                </a:solidFill>
              </a:defRPr>
            </a:lvl9pPr>
          </a:lstStyle>
          <a:p>
            <a:pPr indent="-88900" lvl="0" mar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2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3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4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5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6" mar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7" marL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88900" lvl="8" marL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5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9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685800" y="1600200"/>
            <a:ext cx="510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4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INTRO TO HUMAN </a:t>
            </a:r>
            <a:br>
              <a:rPr b="0" i="0" lang="en-US" sz="4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</a:br>
            <a:r>
              <a:rPr b="0" i="0" lang="en-US" sz="4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GEOGRAPHY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idx="1" type="body"/>
          </p:nvPr>
        </p:nvSpPr>
        <p:spPr>
          <a:xfrm>
            <a:off x="685800" y="1641475"/>
            <a:ext cx="7772400" cy="4759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1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Location</a:t>
            </a: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– the space that is occupied in the universe (absolute/relative).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1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Place</a:t>
            </a: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– physical and human characteristics: space after humans.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1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Human/Environment Interactions</a:t>
            </a: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– how humans depend, modify, and adapt to their environments.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1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Movement</a:t>
            </a: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– how humans interact on earth, the diffusion of religion or trade patterns through connections of peoples.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1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Regions</a:t>
            </a: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– an area with one or more shared characteristics.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131" name="Google Shape;131;p24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HUMAN GEOGRAPHY: FIVE THEMES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idx="1" type="body"/>
          </p:nvPr>
        </p:nvSpPr>
        <p:spPr>
          <a:xfrm>
            <a:off x="457200" y="1641475"/>
            <a:ext cx="8229600" cy="4835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53340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50"/>
              <a:buFont typeface="Souce Sans Pro"/>
              <a:buChar char="●"/>
            </a:pPr>
            <a:r>
              <a:rPr b="0" i="0" lang="en-US" sz="2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Distribution – the arrangement of a feature in space.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457200" lvl="1" marL="457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Souce Sans Pro"/>
              <a:buNone/>
            </a:pPr>
            <a:r>
              <a:rPr b="0" i="0" lang="en-US" sz="2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			   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457200" lvl="1" marL="457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Souce Sans Pro"/>
              <a:buNone/>
            </a:pPr>
            <a:r>
              <a:rPr b="0" i="0" lang="en-US" sz="3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			</a:t>
            </a:r>
            <a:r>
              <a:rPr b="0" i="0" lang="en-US" sz="3600" u="sng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Three properties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457200" lvl="1" marL="4572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Souce Sans Pro"/>
              <a:buAutoNum type="alphaLcPeriod"/>
            </a:pPr>
            <a:r>
              <a:rPr b="1" i="0" lang="en-US" sz="2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Density</a:t>
            </a:r>
            <a:r>
              <a:rPr b="0" i="0" lang="en-US" sz="2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– the frequency with which something occurs.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457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Souce Sans Pro"/>
              <a:buAutoNum type="alphaLcPeriod"/>
            </a:pPr>
            <a:r>
              <a:rPr b="1" i="0" lang="en-US" sz="2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Concentration</a:t>
            </a:r>
            <a:r>
              <a:rPr b="0" i="0" lang="en-US" sz="2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– the extent of a feature’s spread over space. Used to describe changes in distribution.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381000" lvl="2" marL="914400" marR="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900"/>
              <a:buFont typeface="Souce Sans Pro"/>
              <a:buChar char="■"/>
            </a:pPr>
            <a:r>
              <a:rPr b="0" i="0" lang="en-US" sz="19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Clustered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381000" lvl="2" marL="914400" marR="0" rtl="0" algn="l">
              <a:spcBef>
                <a:spcPts val="0"/>
              </a:spcBef>
              <a:spcAft>
                <a:spcPts val="0"/>
              </a:spcAft>
              <a:buClr>
                <a:srgbClr val="928B70"/>
              </a:buClr>
              <a:buSzPts val="1900"/>
              <a:buFont typeface="Souce Sans Pro"/>
              <a:buChar char="■"/>
            </a:pPr>
            <a:r>
              <a:rPr b="0" i="0" lang="en-US" sz="19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Dispersed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457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Souce Sans Pro"/>
              <a:buAutoNum type="alphaLcPeriod"/>
            </a:pPr>
            <a:r>
              <a:rPr b="1" i="0" lang="en-US" sz="2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Pattern</a:t>
            </a:r>
            <a:r>
              <a:rPr b="0" i="0" lang="en-US" sz="22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– geometric arrangement of objects in space.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137" name="Google Shape;137;p25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SPACE/LOCATION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 txBox="1"/>
          <p:nvPr>
            <p:ph idx="1" type="body"/>
          </p:nvPr>
        </p:nvSpPr>
        <p:spPr>
          <a:xfrm>
            <a:off x="685800" y="1641475"/>
            <a:ext cx="7772400" cy="4759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50"/>
              <a:buFont typeface="Souce Sans Pro"/>
              <a:buChar char="●"/>
            </a:pPr>
            <a:r>
              <a:rPr b="0" i="0" lang="en-US" sz="2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Babylonians – 2300 BC earliest surviving maps written on clay tablets.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50"/>
              <a:buFont typeface="Souce Sans Pro"/>
              <a:buChar char="●"/>
            </a:pPr>
            <a:r>
              <a:rPr b="0" i="0" lang="en-US" sz="2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Aristotle – 384-322 BC demonstrated earth was spherical through maps.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50"/>
              <a:buFont typeface="Souce Sans Pro"/>
              <a:buChar char="●"/>
            </a:pPr>
            <a:r>
              <a:rPr b="0" i="0" lang="en-US" sz="2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Eratosthenes – 276-194 BC first person to use the word geography. Also the first person to correctly divide earth into 5 climatic regions.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50"/>
              <a:buFont typeface="Souce Sans Pro"/>
              <a:buChar char="●"/>
            </a:pPr>
            <a:r>
              <a:rPr b="0" i="0" lang="en-US" sz="2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Ptolemy – 100-170 AD </a:t>
            </a:r>
            <a:r>
              <a:rPr b="0" i="1" lang="en-US" sz="2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Guide to Geography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50"/>
              <a:buFont typeface="Souce Sans Pro"/>
              <a:buChar char="●"/>
            </a:pPr>
            <a:r>
              <a:rPr b="0" i="0" lang="en-US" sz="2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Age of Exploration – by the 17th century, most continents and oceans were accurately displayed.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143" name="Google Shape;143;p26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EVOLUTION OF MAPMAKING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/>
          <p:nvPr>
            <p:ph idx="1" type="body"/>
          </p:nvPr>
        </p:nvSpPr>
        <p:spPr>
          <a:xfrm>
            <a:off x="685800" y="1641475"/>
            <a:ext cx="7772400" cy="4835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A map is a generalization or representation of the real world.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Cartography – the science of mapmaking.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Contemporary Mapping – 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1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ouce Sans Pro"/>
              <a:buChar char="■"/>
            </a:pP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Remote Sensing Satellites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1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ouce Sans Pro"/>
              <a:buChar char="■"/>
            </a:pP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GIS (geographic information systems)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1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ouce Sans Pro"/>
              <a:buChar char="■"/>
            </a:pP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GPS (global positioning system) 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All maps lie. They contain distortions. You cannot represent the three-dimensional earth on a flat surface without distorting reality.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Any useful map is selective in what is put in and left out. Example: road or subway map.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149" name="Google Shape;149;p27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HOW TO LIE WITH MAPS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2600" y="533400"/>
            <a:ext cx="6019800" cy="60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6400" y="304800"/>
            <a:ext cx="6122987" cy="63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Any single map is but one of an indefinitely large number of maps that might be produced for the same situation from the same</a:t>
            </a:r>
            <a:r>
              <a:rPr b="0" i="0" lang="en-US" sz="14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</a:t>
            </a:r>
            <a:r>
              <a:rPr b="0" i="0" lang="en-US" sz="2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data</a:t>
            </a:r>
            <a:r>
              <a:rPr b="0" i="0" lang="en-US" sz="14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Souce Sans Pro"/>
              <a:buChar char="●"/>
            </a:pPr>
            <a:r>
              <a:rPr b="0" i="0" lang="en-US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Map scale – most maps are smaller than the reality they represent. Map scales tell us how much smaller.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Souce Sans Pro"/>
              <a:buChar char="●"/>
            </a:pPr>
            <a:r>
              <a:rPr b="0" i="0" lang="en-US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Map projection – this occurs because you must transform the curved surface of the earth on a flat plan.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Souce Sans Pro"/>
              <a:buChar char="●"/>
            </a:pPr>
            <a:r>
              <a:rPr b="0" i="0" lang="en-US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Map type – you can display the same information on different types of maps.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170" name="Google Shape;170;p31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THREE SOURCES OF MAP DISTORTION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Ratio scale = ratio of map distance to earth distance.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ouce Sans Pro"/>
              <a:buChar char="■"/>
            </a:pP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1:10,000 means that one inch on the map equals 10,000 inches earth’s surface; one centimeter represents 10,000 centimeters; or one foot equals 10,000 feet.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ouce Sans Pro"/>
              <a:buChar char="■"/>
            </a:pP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Recall a small fraction has a large denominator so that 1:100,000 is a smaller scale than 1:25,000.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ouce Sans Pro"/>
              <a:buChar char="■"/>
            </a:pP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A </a:t>
            </a:r>
            <a:r>
              <a:rPr b="1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large-scale</a:t>
            </a: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map depicts a small area with </a:t>
            </a:r>
            <a:r>
              <a:rPr b="1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great detail.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ouce Sans Pro"/>
              <a:buChar char="■"/>
            </a:pP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A </a:t>
            </a:r>
            <a:r>
              <a:rPr b="1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small-scale</a:t>
            </a: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map depicts a larger area with </a:t>
            </a:r>
            <a:r>
              <a:rPr b="1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little detail.  Distortion is especially severe here.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176" name="Google Shape;176;p32"/>
          <p:cNvSpPr txBox="1"/>
          <p:nvPr>
            <p:ph type="title"/>
          </p:nvPr>
        </p:nvSpPr>
        <p:spPr>
          <a:xfrm>
            <a:off x="228600" y="228600"/>
            <a:ext cx="86868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28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MAP SCALE – TELLS US RELATIONSHIP BETWEEN DISTANCE ON MAP AND DISTANCE ON EARTH’S SURFACE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8400" y="1828800"/>
            <a:ext cx="4572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3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RATIO SCALE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1887" y="2112962"/>
            <a:ext cx="6905625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4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WHICH IS THE LARGE-SCALE MAP?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5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Verbal scale – translates the representative fraction into words.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ouce Sans Pro"/>
              <a:buChar char="■"/>
            </a:pP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One inch represents one mile conveys more meaning than 1:63,630.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ouce Sans Pro"/>
              <a:buChar char="■"/>
            </a:pP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Used little in places where people use metric system. People familiar with centimeters and kilometers have little need for verbal scales to tell them that 1:100,000 means that one centimeter equals 1 kilometer or that 1:250,000 means that four centimeter represent one kilometer.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194" name="Google Shape;194;p35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MAP SCALE CONTINUED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MAP SCALE CONTINUED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200" name="Google Shape;200;p36"/>
          <p:cNvSpPr txBox="1"/>
          <p:nvPr>
            <p:ph idx="1" type="body"/>
          </p:nvPr>
        </p:nvSpPr>
        <p:spPr>
          <a:xfrm>
            <a:off x="685800" y="1641475"/>
            <a:ext cx="7924800" cy="1025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Graphic scale – is a simple bar scale that portrays distance on the map.</a:t>
            </a:r>
            <a:endParaRPr b="0" i="0" sz="2000" u="none" cap="none" strike="noStrike">
              <a:solidFill>
                <a:schemeClr val="dk2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pic>
        <p:nvPicPr>
          <p:cNvPr id="201" name="Google Shape;20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" y="3429000"/>
            <a:ext cx="8458200" cy="1766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4950" y="2112962"/>
            <a:ext cx="36195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7"/>
          <p:cNvSpPr txBox="1"/>
          <p:nvPr>
            <p:ph type="title"/>
          </p:nvPr>
        </p:nvSpPr>
        <p:spPr>
          <a:xfrm>
            <a:off x="6096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28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MAP PROJECTION IS THE WAY WE FIT EARTH’S THREE-DIMENSIONAL SURFACE ONTO FLAT PAPER OR A SCREEN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2950" y="2298700"/>
            <a:ext cx="5143500" cy="324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8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MERCATOR PROJECTION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9"/>
          <p:cNvSpPr txBox="1"/>
          <p:nvPr>
            <p:ph idx="1" type="body"/>
          </p:nvPr>
        </p:nvSpPr>
        <p:spPr>
          <a:xfrm>
            <a:off x="685800" y="1641475"/>
            <a:ext cx="78486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50"/>
              <a:buFont typeface="Souce Sans Pro"/>
              <a:buChar char="●"/>
            </a:pPr>
            <a:r>
              <a:rPr b="0" i="0" lang="en-US" sz="2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Stretches the poles from one length to the size of the equator. The north-south scale is constant, but east-west scale increases to twice the north-south scale at 60 degrees N and infinitely at the poles.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50"/>
              <a:buFont typeface="Souce Sans Pro"/>
              <a:buChar char="●"/>
            </a:pPr>
            <a:r>
              <a:rPr b="0" i="0" lang="en-US" sz="2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Shapes are correct for all areas, and map has correct directional relationships.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50"/>
              <a:buFont typeface="Souce Sans Pro"/>
              <a:buChar char="●"/>
            </a:pPr>
            <a:r>
              <a:rPr b="0" i="0" lang="en-US" sz="2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Look at the size of Greenland and Antarctica.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50"/>
              <a:buFont typeface="Souce Sans Pro"/>
              <a:buChar char="●"/>
            </a:pPr>
            <a:r>
              <a:rPr b="0" i="0" lang="en-US" sz="26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Map exaggerates the distance between Chicago and Stockholm, both in northern latitudes.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219" name="Google Shape;219;p39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MERCATOR PROJECTION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2950" y="2298700"/>
            <a:ext cx="5143500" cy="324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40"/>
          <p:cNvSpPr txBox="1"/>
          <p:nvPr>
            <p:ph type="title"/>
          </p:nvPr>
        </p:nvSpPr>
        <p:spPr>
          <a:xfrm>
            <a:off x="685800" y="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EQUAL AREA PROJECTION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1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Souce Sans Pro"/>
              <a:buChar char="●"/>
            </a:pPr>
            <a:r>
              <a:rPr b="0" i="0" lang="en-US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Represents areas correctly, but distorts shapes.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Souce Sans Pro"/>
              <a:buChar char="●"/>
            </a:pPr>
            <a:r>
              <a:rPr b="0" i="0" lang="en-US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If South America is 8 times larger than Greenland on the globe, it will be 8 times bigger on the map.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231" name="Google Shape;231;p41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EQUAL AREA PROJECTION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2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ROBINSON PROJECTION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pic>
        <p:nvPicPr>
          <p:cNvPr id="237" name="Google Shape;23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19200"/>
            <a:ext cx="9144000" cy="577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3"/>
          <p:cNvSpPr txBox="1"/>
          <p:nvPr>
            <p:ph idx="1" type="body"/>
          </p:nvPr>
        </p:nvSpPr>
        <p:spPr>
          <a:xfrm>
            <a:off x="533400" y="1641475"/>
            <a:ext cx="83058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Souce Sans Pro"/>
              <a:buChar char="●"/>
            </a:pPr>
            <a:r>
              <a:rPr b="0" i="0" lang="en-US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Frequently used.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Souce Sans Pro"/>
              <a:buChar char="●"/>
            </a:pPr>
            <a:r>
              <a:rPr b="0" i="0" lang="en-US" sz="20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Distorts both size and shape, but not too much.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243" name="Google Shape;243;p43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ROBINSON PROJECTION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4"/>
          <p:cNvSpPr txBox="1"/>
          <p:nvPr>
            <p:ph idx="1" type="body"/>
          </p:nvPr>
        </p:nvSpPr>
        <p:spPr>
          <a:xfrm>
            <a:off x="685800" y="1641475"/>
            <a:ext cx="7924800" cy="445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A thematic map depicts a single feature, for example: climate, population, landform or land use.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Souce Sans Pro"/>
              <a:buChar char="●"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Types of thematic maps: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ouce Sans Pro"/>
              <a:buChar char="■"/>
            </a:pP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Isoline – connects points of equal value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ouce Sans Pro"/>
              <a:buChar char="■"/>
            </a:pP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Choropleth – puts features into classes and then maps classes for each region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ouce Sans Pro"/>
              <a:buChar char="■"/>
            </a:pP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Proportional symbol – size of the symbol corresponds to the magnitude of the mapped feature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ouce Sans Pro"/>
              <a:buChar char="■"/>
            </a:pPr>
            <a:r>
              <a:rPr b="0" i="0" lang="en-US" sz="24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Dot – each dot represents some frequency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249" name="Google Shape;249;p44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MAP TYPE – YOU CAN DISPLAY THE SAME INFORMATION ON DIFFERENT MAPS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5"/>
          <p:cNvSpPr txBox="1"/>
          <p:nvPr>
            <p:ph type="title"/>
          </p:nvPr>
        </p:nvSpPr>
        <p:spPr>
          <a:xfrm>
            <a:off x="381000" y="0"/>
            <a:ext cx="83820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28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CONTOUR MAPS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pic>
        <p:nvPicPr>
          <p:cNvPr id="255" name="Google Shape;25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3073400"/>
            <a:ext cx="7772400" cy="3646487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5"/>
          <p:cNvSpPr txBox="1"/>
          <p:nvPr/>
        </p:nvSpPr>
        <p:spPr>
          <a:xfrm>
            <a:off x="381000" y="1524000"/>
            <a:ext cx="8382000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3429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Souce Sans Pro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reveal the nature of the local topography; 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3429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Souce Sans Pro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contour lines at given intervals indicate slope of a territory;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3429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Souce Sans Pro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isolines can indicate lines of atmospheric pressure (isobars) or temperature (isotherms).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6"/>
          <p:cNvSpPr txBox="1"/>
          <p:nvPr>
            <p:ph idx="1" type="body"/>
          </p:nvPr>
        </p:nvSpPr>
        <p:spPr>
          <a:xfrm>
            <a:off x="685800" y="1981200"/>
            <a:ext cx="8458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Souce Sans Pro"/>
              <a:buNone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</a:t>
            </a:r>
            <a:endParaRPr b="0" i="0" sz="2800" u="none" cap="none" strike="noStrike">
              <a:solidFill>
                <a:schemeClr val="dk2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262" name="Google Shape;262;p46"/>
          <p:cNvSpPr txBox="1"/>
          <p:nvPr>
            <p:ph type="title"/>
          </p:nvPr>
        </p:nvSpPr>
        <p:spPr>
          <a:xfrm>
            <a:off x="304800" y="53340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28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CHLOROPLETHIC MAP : GLOBAL HUNGER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pic>
        <p:nvPicPr>
          <p:cNvPr id="263" name="Google Shape;26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512" y="1560512"/>
            <a:ext cx="7321550" cy="5218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7"/>
          <p:cNvSpPr txBox="1"/>
          <p:nvPr>
            <p:ph idx="1" type="body"/>
          </p:nvPr>
        </p:nvSpPr>
        <p:spPr>
          <a:xfrm>
            <a:off x="685800" y="1981200"/>
            <a:ext cx="8458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Souce Sans Pro"/>
              <a:buNone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</a:t>
            </a:r>
            <a:endParaRPr b="0" i="0" sz="2800" u="none" cap="none" strike="noStrike">
              <a:solidFill>
                <a:schemeClr val="dk2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269" name="Google Shape;269;p47"/>
          <p:cNvSpPr txBox="1"/>
          <p:nvPr>
            <p:ph type="title"/>
          </p:nvPr>
        </p:nvSpPr>
        <p:spPr>
          <a:xfrm>
            <a:off x="304800" y="3048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28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ISOMETRIC MAP : </a:t>
            </a:r>
            <a:br>
              <a:rPr b="0" i="0" lang="en-US" sz="28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</a:br>
            <a:r>
              <a:rPr b="0" i="0" lang="en-US" sz="28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SPATIAL DIFFUSION OF COLLEGE SOCCER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pic>
        <p:nvPicPr>
          <p:cNvPr id="270" name="Google Shape;27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152400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8"/>
          <p:cNvSpPr txBox="1"/>
          <p:nvPr>
            <p:ph idx="1" type="body"/>
          </p:nvPr>
        </p:nvSpPr>
        <p:spPr>
          <a:xfrm>
            <a:off x="685800" y="1981200"/>
            <a:ext cx="8458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Souce Sans Pro"/>
              <a:buNone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</a:t>
            </a:r>
            <a:endParaRPr b="0" i="0" sz="2800" u="none" cap="none" strike="noStrike">
              <a:solidFill>
                <a:schemeClr val="dk2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276" name="Google Shape;276;p48"/>
          <p:cNvSpPr txBox="1"/>
          <p:nvPr>
            <p:ph type="title"/>
          </p:nvPr>
        </p:nvSpPr>
        <p:spPr>
          <a:xfrm>
            <a:off x="304800" y="53340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ISOMETRIC MAP:</a:t>
            </a:r>
            <a:b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TIME-SPACE COMPRESSION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pic>
        <p:nvPicPr>
          <p:cNvPr id="277" name="Google Shape;27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1676400"/>
            <a:ext cx="8129587" cy="42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9"/>
          <p:cNvSpPr txBox="1"/>
          <p:nvPr>
            <p:ph idx="1" type="body"/>
          </p:nvPr>
        </p:nvSpPr>
        <p:spPr>
          <a:xfrm>
            <a:off x="685800" y="1981200"/>
            <a:ext cx="8458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Souce Sans Pro"/>
              <a:buNone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</a:t>
            </a:r>
            <a:endParaRPr b="0" i="0" sz="2800" u="none" cap="none" strike="noStrike">
              <a:solidFill>
                <a:schemeClr val="dk2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283" name="Google Shape;283;p49"/>
          <p:cNvSpPr txBox="1"/>
          <p:nvPr>
            <p:ph type="title"/>
          </p:nvPr>
        </p:nvSpPr>
        <p:spPr>
          <a:xfrm>
            <a:off x="304800" y="2286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28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TOPOGRAPHIC MAP </a:t>
            </a:r>
            <a:br>
              <a:rPr b="0" i="0" lang="en-US" sz="28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(USING ELEVATION CONTOUR ISOLINES)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pic>
        <p:nvPicPr>
          <p:cNvPr id="284" name="Google Shape;28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7800" y="1752600"/>
            <a:ext cx="6096000" cy="477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0"/>
          <p:cNvSpPr txBox="1"/>
          <p:nvPr>
            <p:ph idx="1" type="body"/>
          </p:nvPr>
        </p:nvSpPr>
        <p:spPr>
          <a:xfrm>
            <a:off x="685800" y="1981200"/>
            <a:ext cx="8458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Souce Sans Pro"/>
              <a:buNone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</a:t>
            </a:r>
            <a:endParaRPr b="0" i="0" sz="2800" u="none" cap="none" strike="noStrike">
              <a:solidFill>
                <a:schemeClr val="dk2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290" name="Google Shape;290;p50"/>
          <p:cNvSpPr txBox="1"/>
          <p:nvPr>
            <p:ph type="title"/>
          </p:nvPr>
        </p:nvSpPr>
        <p:spPr>
          <a:xfrm>
            <a:off x="304800" y="3810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PROPORTIONAL SYMBOLS MAP :</a:t>
            </a:r>
            <a:b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</a:b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AIDS VICTIMS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pic>
        <p:nvPicPr>
          <p:cNvPr id="291" name="Google Shape;29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152400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1"/>
          <p:cNvSpPr txBox="1"/>
          <p:nvPr>
            <p:ph idx="1" type="body"/>
          </p:nvPr>
        </p:nvSpPr>
        <p:spPr>
          <a:xfrm>
            <a:off x="685800" y="1981200"/>
            <a:ext cx="8458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Souce Sans Pro"/>
              <a:buNone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</a:t>
            </a:r>
            <a:endParaRPr b="0" i="0" sz="2800" u="none" cap="none" strike="noStrike">
              <a:solidFill>
                <a:schemeClr val="dk2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297" name="Google Shape;297;p51"/>
          <p:cNvSpPr txBox="1"/>
          <p:nvPr>
            <p:ph type="title"/>
          </p:nvPr>
        </p:nvSpPr>
        <p:spPr>
          <a:xfrm>
            <a:off x="304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LOCATED CHART MAP: POPULATION INCREASE 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pic>
        <p:nvPicPr>
          <p:cNvPr id="298" name="Google Shape;29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1620837"/>
            <a:ext cx="6715125" cy="5037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2"/>
          <p:cNvSpPr txBox="1"/>
          <p:nvPr>
            <p:ph idx="1" type="body"/>
          </p:nvPr>
        </p:nvSpPr>
        <p:spPr>
          <a:xfrm>
            <a:off x="685800" y="1981200"/>
            <a:ext cx="8458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Souce Sans Pro"/>
              <a:buNone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</a:t>
            </a:r>
            <a:endParaRPr b="0" i="0" sz="2800" u="none" cap="none" strike="noStrike">
              <a:solidFill>
                <a:schemeClr val="dk2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304" name="Google Shape;304;p52"/>
          <p:cNvSpPr txBox="1"/>
          <p:nvPr>
            <p:ph type="title"/>
          </p:nvPr>
        </p:nvSpPr>
        <p:spPr>
          <a:xfrm>
            <a:off x="304800" y="3048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CARTOGRAM: POPULATION GROWTH RATES 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pic>
        <p:nvPicPr>
          <p:cNvPr id="305" name="Google Shape;30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0287" y="1579562"/>
            <a:ext cx="7089775" cy="522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3"/>
          <p:cNvSpPr txBox="1"/>
          <p:nvPr>
            <p:ph type="title"/>
          </p:nvPr>
        </p:nvSpPr>
        <p:spPr>
          <a:xfrm>
            <a:off x="228600" y="609600"/>
            <a:ext cx="32004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MENTAL</a:t>
            </a:r>
            <a:b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(COGNITIVE)</a:t>
            </a:r>
            <a:b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MAPS OF OUR GEOGRAPHICAL PERCEPTIONS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pic>
        <p:nvPicPr>
          <p:cNvPr id="311" name="Google Shape;31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1637" y="1600200"/>
            <a:ext cx="4283075" cy="501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4"/>
          <p:cNvSpPr txBox="1"/>
          <p:nvPr>
            <p:ph idx="1" type="body"/>
          </p:nvPr>
        </p:nvSpPr>
        <p:spPr>
          <a:xfrm>
            <a:off x="685800" y="1981200"/>
            <a:ext cx="8458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Souce Sans Pro"/>
              <a:buNone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 </a:t>
            </a:r>
            <a:endParaRPr b="0" i="0" sz="2800" u="none" cap="none" strike="noStrike">
              <a:solidFill>
                <a:schemeClr val="dk2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317" name="Google Shape;317;p54"/>
          <p:cNvSpPr txBox="1"/>
          <p:nvPr>
            <p:ph type="title"/>
          </p:nvPr>
        </p:nvSpPr>
        <p:spPr>
          <a:xfrm>
            <a:off x="381000" y="381000"/>
            <a:ext cx="8763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MENTAL MAP INTERPRETATION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318" name="Google Shape;318;p54"/>
          <p:cNvSpPr txBox="1"/>
          <p:nvPr/>
        </p:nvSpPr>
        <p:spPr>
          <a:xfrm>
            <a:off x="457200" y="1752600"/>
            <a:ext cx="79248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34290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Souce Sans Pro"/>
              <a:buChar char="●"/>
            </a:pPr>
            <a:r>
              <a:rPr b="0" i="0" lang="en-US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Selection of information, details, labels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3429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Souce Sans Pro"/>
              <a:buChar char="●"/>
            </a:pPr>
            <a:r>
              <a:rPr b="0" i="0" lang="en-US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Omission is as important as inclusion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3429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Souce Sans Pro"/>
              <a:buChar char="●"/>
            </a:pPr>
            <a:r>
              <a:rPr b="0" i="0" lang="en-US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Proportions of sizes, scales, shapes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3429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Souce Sans Pro"/>
              <a:buChar char="●"/>
            </a:pPr>
            <a:r>
              <a:rPr b="0" i="0" lang="en-US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Choice of physical or cultural features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3429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Souce Sans Pro"/>
              <a:buChar char="●"/>
            </a:pPr>
            <a:r>
              <a:rPr b="0" i="0" lang="en-US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Relative placement of features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3429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Souce Sans Pro"/>
              <a:buChar char="●"/>
            </a:pPr>
            <a:r>
              <a:rPr b="0" i="0" lang="en-US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Influence of personal experience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3429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Souce Sans Pro"/>
              <a:buChar char="●"/>
            </a:pPr>
            <a:r>
              <a:rPr b="0" i="0" lang="en-US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Influence of media and world events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3429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Souce Sans Pro"/>
              <a:buChar char="●"/>
            </a:pPr>
            <a:r>
              <a:rPr b="0" i="0" lang="en-US" sz="3200" u="none" cap="none" strike="noStrike">
                <a:solidFill>
                  <a:schemeClr val="dk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Effect of core, periphery, semi-periphery</a:t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6687" y="285750"/>
            <a:ext cx="5857875" cy="64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55"/>
          <p:cNvSpPr txBox="1"/>
          <p:nvPr>
            <p:ph type="title"/>
          </p:nvPr>
        </p:nvSpPr>
        <p:spPr>
          <a:xfrm>
            <a:off x="228600" y="609600"/>
            <a:ext cx="25146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NEW YORKER</a:t>
            </a:r>
            <a:r>
              <a:rPr b="0" i="0" lang="en-US" sz="3200" u="none" cap="small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VIEW OF</a:t>
            </a:r>
            <a:b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small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WORLD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6"/>
          <p:cNvSpPr txBox="1"/>
          <p:nvPr>
            <p:ph type="title"/>
          </p:nvPr>
        </p:nvSpPr>
        <p:spPr>
          <a:xfrm>
            <a:off x="685800" y="22860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THE WORLD AS SEEN FROM THE U.S.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pic>
        <p:nvPicPr>
          <p:cNvPr id="330" name="Google Shape;33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087" y="1524000"/>
            <a:ext cx="6480175" cy="5230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762000"/>
            <a:ext cx="7620000" cy="533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562" y="590550"/>
            <a:ext cx="8778875" cy="526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9"/>
          <p:cNvSpPr txBox="1"/>
          <p:nvPr>
            <p:ph type="title"/>
          </p:nvPr>
        </p:nvSpPr>
        <p:spPr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OTHER TYPES OF VISUAL IMAGES: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346" name="Google Shape;346;p59"/>
          <p:cNvSpPr txBox="1"/>
          <p:nvPr>
            <p:ph idx="1" type="body"/>
          </p:nvPr>
        </p:nvSpPr>
        <p:spPr>
          <a:xfrm>
            <a:off x="685800" y="1641475"/>
            <a:ext cx="7696200" cy="1025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3810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Souce Sans Pro"/>
              <a:buNone/>
            </a:pPr>
            <a:r>
              <a:rPr b="0" i="0" lang="en-US" sz="2800" u="none" cap="none" strike="noStrike">
                <a:solidFill>
                  <a:schemeClr val="dk2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Create a mental map of your home:  </a:t>
            </a:r>
            <a:endParaRPr b="0" i="0" sz="2000" u="none" cap="none" strike="noStrike">
              <a:solidFill>
                <a:schemeClr val="dk2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347" name="Google Shape;347;p59"/>
          <p:cNvSpPr/>
          <p:nvPr/>
        </p:nvSpPr>
        <p:spPr>
          <a:xfrm>
            <a:off x="762000" y="2590800"/>
            <a:ext cx="769620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  <a:lnTo>
                  <a:pt x="120000" y="0"/>
                </a:lnTo>
                <a:close/>
              </a:path>
            </a:pathLst>
          </a:custGeom>
          <a:solidFill>
            <a:srgbClr val="00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7787" y="2236787"/>
            <a:ext cx="6473825" cy="3408362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60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28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THE ACQUISITION OF DATA ABOUT EARTH’S SURFACE FROM A SATELLITE ORBITING THE PLANET IS CALLED </a:t>
            </a:r>
            <a:r>
              <a:rPr b="1" i="0" lang="en-US" sz="2800" u="none" cap="small" strike="noStrike">
                <a:solidFill>
                  <a:srgbClr val="FF0000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REMOTE SENSING</a:t>
            </a:r>
            <a:r>
              <a:rPr b="0" i="0" lang="en-US" sz="28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.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1"/>
          <p:cNvSpPr txBox="1"/>
          <p:nvPr>
            <p:ph type="title"/>
          </p:nvPr>
        </p:nvSpPr>
        <p:spPr>
          <a:xfrm>
            <a:off x="685800" y="1447800"/>
            <a:ext cx="60198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Souce Sans Pro"/>
              <a:buNone/>
            </a:pPr>
            <a:r>
              <a:rPr b="0" i="0" lang="en-US" sz="3200" u="none" cap="small" strike="noStrike">
                <a:solidFill>
                  <a:schemeClr val="lt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BOTTOM LINE:  HUNDREDS OF DECISIONS ARE MADE IN THE MAKING OF A MAP, INCLUDING SCALE, PROJECTION, AND TYPE. THESE DECISION ULTIMATELY DETERMINE THE MAP’S MESSAGE.</a:t>
            </a:r>
            <a:endParaRPr b="0" i="0" sz="3200" u="none" cap="small" strike="noStrike">
              <a:solidFill>
                <a:schemeClr val="lt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">
  <a:themeElements>
    <a:clrScheme name="3_Grid 1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FFFFFF"/>
      </a:accent3>
      <a:accent4>
        <a:srgbClr val="C66951"/>
      </a:accent4>
      <a:accent5>
        <a:srgbClr val="BF974D"/>
      </a:accent5>
      <a:accent6>
        <a:srgbClr val="FFFFFF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">
  <a:themeElements>
    <a:clrScheme name="7_Grid 1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FFFFFF"/>
      </a:accent3>
      <a:accent4>
        <a:srgbClr val="C66951"/>
      </a:accent4>
      <a:accent5>
        <a:srgbClr val="BF974D"/>
      </a:accent5>
      <a:accent6>
        <a:srgbClr val="FFFFFF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ustom">
  <a:themeElements>
    <a:clrScheme name="5_Grid 1">
      <a:dk1>
        <a:srgbClr val="FFFFFF"/>
      </a:dk1>
      <a:lt1>
        <a:srgbClr val="000000"/>
      </a:lt1>
      <a:dk2>
        <a:srgbClr val="CCD1B9"/>
      </a:dk2>
      <a:lt2>
        <a:srgbClr val="534949"/>
      </a:lt2>
      <a:accent1>
        <a:srgbClr val="C66951"/>
      </a:accent1>
      <a:accent2>
        <a:srgbClr val="BF974D"/>
      </a:accent2>
      <a:accent3>
        <a:srgbClr val="000000"/>
      </a:accent3>
      <a:accent4>
        <a:srgbClr val="C66951"/>
      </a:accent4>
      <a:accent5>
        <a:srgbClr val="BF974D"/>
      </a:accent5>
      <a:accent6>
        <a:srgbClr val="000000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Custom">
  <a:themeElements>
    <a:clrScheme name="4_Grid 1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FFFFFF"/>
      </a:accent3>
      <a:accent4>
        <a:srgbClr val="C66951"/>
      </a:accent4>
      <a:accent5>
        <a:srgbClr val="BF974D"/>
      </a:accent5>
      <a:accent6>
        <a:srgbClr val="FFFFFF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Custom">
  <a:themeElements>
    <a:clrScheme name="6_Grid 1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FFFFFF"/>
      </a:accent3>
      <a:accent4>
        <a:srgbClr val="C66951"/>
      </a:accent4>
      <a:accent5>
        <a:srgbClr val="BF974D"/>
      </a:accent5>
      <a:accent6>
        <a:srgbClr val="FFFFFF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Custom">
  <a:themeElements>
    <a:clrScheme name="1_Grid 1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FFFFFF"/>
      </a:accent3>
      <a:accent4>
        <a:srgbClr val="C66951"/>
      </a:accent4>
      <a:accent5>
        <a:srgbClr val="BF974D"/>
      </a:accent5>
      <a:accent6>
        <a:srgbClr val="FFFFFF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Custom">
  <a:themeElements>
    <a:clrScheme name="Grid 1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FFFFFF"/>
      </a:accent3>
      <a:accent4>
        <a:srgbClr val="C66951"/>
      </a:accent4>
      <a:accent5>
        <a:srgbClr val="BF974D"/>
      </a:accent5>
      <a:accent6>
        <a:srgbClr val="FFFFFF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Custom">
  <a:themeElements>
    <a:clrScheme name="2_Grid 1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FFFFFF"/>
      </a:accent3>
      <a:accent4>
        <a:srgbClr val="C66951"/>
      </a:accent4>
      <a:accent5>
        <a:srgbClr val="BF974D"/>
      </a:accent5>
      <a:accent6>
        <a:srgbClr val="FFFFFF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