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84" Type="http://schemas.openxmlformats.org/officeDocument/2006/relationships/slide" Target="slides/slide80.xml"/><Relationship Id="rId83" Type="http://schemas.openxmlformats.org/officeDocument/2006/relationships/slide" Target="slides/slide79.xml"/><Relationship Id="rId42" Type="http://schemas.openxmlformats.org/officeDocument/2006/relationships/slide" Target="slides/slide38.xml"/><Relationship Id="rId86" Type="http://schemas.openxmlformats.org/officeDocument/2006/relationships/slide" Target="slides/slide82.xml"/><Relationship Id="rId41" Type="http://schemas.openxmlformats.org/officeDocument/2006/relationships/slide" Target="slides/slide37.xml"/><Relationship Id="rId85" Type="http://schemas.openxmlformats.org/officeDocument/2006/relationships/slide" Target="slides/slide81.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slide" Target="slides/slide69.xml"/><Relationship Id="rId72" Type="http://schemas.openxmlformats.org/officeDocument/2006/relationships/slide" Target="slides/slide68.xml"/><Relationship Id="rId31" Type="http://schemas.openxmlformats.org/officeDocument/2006/relationships/slide" Target="slides/slide27.xml"/><Relationship Id="rId75" Type="http://schemas.openxmlformats.org/officeDocument/2006/relationships/slide" Target="slides/slide71.xml"/><Relationship Id="rId30" Type="http://schemas.openxmlformats.org/officeDocument/2006/relationships/slide" Target="slides/slide26.xml"/><Relationship Id="rId74" Type="http://schemas.openxmlformats.org/officeDocument/2006/relationships/slide" Target="slides/slide70.xml"/><Relationship Id="rId33" Type="http://schemas.openxmlformats.org/officeDocument/2006/relationships/slide" Target="slides/slide29.xml"/><Relationship Id="rId77" Type="http://schemas.openxmlformats.org/officeDocument/2006/relationships/slide" Target="slides/slide73.xml"/><Relationship Id="rId32" Type="http://schemas.openxmlformats.org/officeDocument/2006/relationships/slide" Target="slides/slide28.xml"/><Relationship Id="rId76" Type="http://schemas.openxmlformats.org/officeDocument/2006/relationships/slide" Target="slides/slide72.xml"/><Relationship Id="rId35" Type="http://schemas.openxmlformats.org/officeDocument/2006/relationships/slide" Target="slides/slide31.xml"/><Relationship Id="rId79" Type="http://schemas.openxmlformats.org/officeDocument/2006/relationships/slide" Target="slides/slide75.xml"/><Relationship Id="rId34" Type="http://schemas.openxmlformats.org/officeDocument/2006/relationships/slide" Target="slides/slide30.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slide" Target="slides/slide58.xml"/><Relationship Id="rId61" Type="http://schemas.openxmlformats.org/officeDocument/2006/relationships/slide" Target="slides/slide57.xml"/><Relationship Id="rId20" Type="http://schemas.openxmlformats.org/officeDocument/2006/relationships/slide" Target="slides/slide16.xml"/><Relationship Id="rId64" Type="http://schemas.openxmlformats.org/officeDocument/2006/relationships/slide" Target="slides/slide60.xml"/><Relationship Id="rId63" Type="http://schemas.openxmlformats.org/officeDocument/2006/relationships/slide" Target="slides/slide59.xml"/><Relationship Id="rId22" Type="http://schemas.openxmlformats.org/officeDocument/2006/relationships/slide" Target="slides/slide18.xml"/><Relationship Id="rId66" Type="http://schemas.openxmlformats.org/officeDocument/2006/relationships/slide" Target="slides/slide62.xml"/><Relationship Id="rId21" Type="http://schemas.openxmlformats.org/officeDocument/2006/relationships/slide" Target="slides/slide17.xml"/><Relationship Id="rId65" Type="http://schemas.openxmlformats.org/officeDocument/2006/relationships/slide" Target="slides/slide61.xml"/><Relationship Id="rId24" Type="http://schemas.openxmlformats.org/officeDocument/2006/relationships/slide" Target="slides/slide20.xml"/><Relationship Id="rId68" Type="http://schemas.openxmlformats.org/officeDocument/2006/relationships/slide" Target="slides/slide64.xml"/><Relationship Id="rId23" Type="http://schemas.openxmlformats.org/officeDocument/2006/relationships/slide" Target="slides/slide19.xml"/><Relationship Id="rId67" Type="http://schemas.openxmlformats.org/officeDocument/2006/relationships/slide" Target="slides/slide63.xml"/><Relationship Id="rId60" Type="http://schemas.openxmlformats.org/officeDocument/2006/relationships/slide" Target="slides/slide56.xml"/><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slide" Target="slides/slide65.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 name="Google Shape;4;n"/>
          <p:cNvSpPr txBox="1"/>
          <p:nvPr>
            <p:ph idx="10" type="dt"/>
          </p:nvPr>
        </p:nvSpPr>
        <p:spPr>
          <a:xfrm>
            <a:off x="3886200" y="0"/>
            <a:ext cx="2971800" cy="457200"/>
          </a:xfrm>
          <a:prstGeom prst="rect">
            <a:avLst/>
          </a:prstGeom>
          <a:noFill/>
          <a:ln>
            <a:noFill/>
          </a:ln>
        </p:spPr>
        <p:txBody>
          <a:bodyPr anchorCtr="0" anchor="t" bIns="91425" lIns="91425" spcFirstLastPara="1" rIns="91425" wrap="square" tIns="91425">
            <a:noAutofit/>
          </a:bodyPr>
          <a:lstStyle>
            <a:lvl1pPr indent="-88900" lvl="0" marL="0" marR="0" rtl="0" algn="r">
              <a:spcBef>
                <a:spcPts val="0"/>
              </a:spcBef>
              <a:spcAft>
                <a:spcPts val="0"/>
              </a:spcAft>
              <a:buSzPts val="1400"/>
              <a:buChar char="●"/>
              <a:defRPr b="0" i="0" sz="1200" u="none" cap="none" strike="noStrike"/>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rnd" cmpd="sng" w="9525">
            <a:solidFill>
              <a:srgbClr val="000000"/>
            </a:solidFill>
            <a:prstDash val="solid"/>
            <a:miter lim="8000"/>
            <a:headEnd len="sm" w="sm" type="none"/>
            <a:tailEnd len="sm" w="sm" type="none"/>
          </a:ln>
        </p:spPr>
      </p:sp>
      <p:sp>
        <p:nvSpPr>
          <p:cNvPr id="6" name="Google Shape;6;n"/>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7" name="Google Shape;7;n"/>
          <p:cNvSpPr txBox="1"/>
          <p:nvPr>
            <p:ph idx="11" type="ftr"/>
          </p:nvPr>
        </p:nvSpPr>
        <p:spPr>
          <a:xfrm>
            <a:off x="0" y="8686800"/>
            <a:ext cx="2971800" cy="4572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8" name="Google Shape;8;n"/>
          <p:cNvSpPr txBox="1"/>
          <p:nvPr>
            <p:ph idx="12" type="sldNum"/>
          </p:nvPr>
        </p:nvSpPr>
        <p:spPr>
          <a:xfrm>
            <a:off x="3886200" y="8686800"/>
            <a:ext cx="2971800" cy="457200"/>
          </a:xfrm>
          <a:prstGeom prst="rect">
            <a:avLst/>
          </a:prstGeom>
          <a:noFill/>
          <a:ln>
            <a:noFill/>
          </a:ln>
        </p:spPr>
        <p:txBody>
          <a:bodyPr anchorCtr="0" anchor="b" bIns="91425" lIns="91425" spcFirstLastPara="1" rIns="91425" wrap="square" tIns="91425">
            <a:noAutofit/>
          </a:bodyPr>
          <a:lstStyle/>
          <a:p>
            <a:pPr indent="-88900" lvl="0" marL="0" marR="0" rtl="0" algn="r">
              <a:spcBef>
                <a:spcPts val="0"/>
              </a:spcBef>
              <a:spcAft>
                <a:spcPts val="0"/>
              </a:spcAft>
              <a:buSzPts val="1400"/>
              <a:buChar char="●"/>
            </a:pPr>
            <a:r>
              <a:t/>
            </a:r>
            <a:endParaRPr b="0" i="0" sz="1200" u="none" cap="none" strike="noStrike"/>
          </a:p>
          <a:p>
            <a:pPr indent="-88900" lvl="1" marL="0" rtl="0" algn="l">
              <a:spcBef>
                <a:spcPts val="0"/>
              </a:spcBef>
              <a:spcAft>
                <a:spcPts val="0"/>
              </a:spcAft>
              <a:buSzPts val="1400"/>
              <a:buChar char="○"/>
            </a:pPr>
            <a:r>
              <a:t/>
            </a:r>
            <a:endParaRPr/>
          </a:p>
          <a:p>
            <a:pPr indent="-88900" lvl="2" marL="0" rtl="0" algn="l">
              <a:spcBef>
                <a:spcPts val="0"/>
              </a:spcBef>
              <a:spcAft>
                <a:spcPts val="0"/>
              </a:spcAft>
              <a:buSzPts val="1400"/>
              <a:buChar char="■"/>
            </a:pPr>
            <a:r>
              <a:t/>
            </a:r>
            <a:endParaRPr/>
          </a:p>
          <a:p>
            <a:pPr indent="-88900" lvl="3" marL="0" rtl="0" algn="l">
              <a:spcBef>
                <a:spcPts val="0"/>
              </a:spcBef>
              <a:spcAft>
                <a:spcPts val="0"/>
              </a:spcAft>
              <a:buSzPts val="1400"/>
              <a:buChar char="●"/>
            </a:pPr>
            <a:r>
              <a:t/>
            </a:r>
            <a:endParaRPr/>
          </a:p>
          <a:p>
            <a:pPr indent="-88900" lvl="4" marL="0" rtl="0" algn="l">
              <a:spcBef>
                <a:spcPts val="0"/>
              </a:spcBef>
              <a:spcAft>
                <a:spcPts val="0"/>
              </a:spcAft>
              <a:buSzPts val="1400"/>
              <a:buChar char="○"/>
            </a:pPr>
            <a:r>
              <a:t/>
            </a:r>
            <a:endParaRPr/>
          </a:p>
          <a:p>
            <a:pPr indent="-88900" lvl="5" marL="0" rtl="0" algn="l">
              <a:spcBef>
                <a:spcPts val="0"/>
              </a:spcBef>
              <a:spcAft>
                <a:spcPts val="0"/>
              </a:spcAft>
              <a:buSzPts val="1400"/>
              <a:buChar char="■"/>
            </a:pPr>
            <a:r>
              <a:t/>
            </a:r>
            <a:endParaRPr/>
          </a:p>
          <a:p>
            <a:pPr indent="-88900" lvl="6" marL="0" rtl="0" algn="l">
              <a:spcBef>
                <a:spcPts val="0"/>
              </a:spcBef>
              <a:spcAft>
                <a:spcPts val="0"/>
              </a:spcAft>
              <a:buSzPts val="1400"/>
              <a:buChar char="●"/>
            </a:pPr>
            <a:r>
              <a:t/>
            </a:r>
            <a:endParaRPr/>
          </a:p>
          <a:p>
            <a:pPr indent="-88900" lvl="7" marL="0" rtl="0" algn="l">
              <a:spcBef>
                <a:spcPts val="0"/>
              </a:spcBef>
              <a:spcAft>
                <a:spcPts val="0"/>
              </a:spcAft>
              <a:buSzPts val="1400"/>
              <a:buChar char="○"/>
            </a:pPr>
            <a:r>
              <a:t/>
            </a:r>
            <a:endParaRPr/>
          </a:p>
          <a:p>
            <a:pPr indent="-88900" lvl="8" marL="0" rtl="0" algn="l">
              <a:spcBef>
                <a:spcPts val="0"/>
              </a:spcBef>
              <a:spcAft>
                <a:spcPts val="0"/>
              </a:spcAft>
              <a:buSzPts val="1400"/>
              <a:buChar char="■"/>
            </a:pPr>
            <a:r>
              <a:t/>
            </a:r>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rnd" cmpd="sng" w="9525">
            <a:solidFill>
              <a:srgbClr val="000000"/>
            </a:solidFill>
            <a:prstDash val="solid"/>
            <a:miter lim="8000"/>
            <a:headEnd len="sm" w="sm" type="none"/>
            <a:tailEnd len="sm" w="sm" type="none"/>
          </a:ln>
        </p:spPr>
      </p:sp>
      <p:sp>
        <p:nvSpPr>
          <p:cNvPr id="47" name="Google Shape;47;p8:notes"/>
          <p:cNvSpPr txBox="1"/>
          <p:nvPr>
            <p:ph idx="1" type="body"/>
          </p:nvPr>
        </p:nvSpPr>
        <p:spPr>
          <a:xfrm>
            <a:off x="685800" y="4343400"/>
            <a:ext cx="5486400" cy="4114800"/>
          </a:xfrm>
          <a:prstGeom prst="rect">
            <a:avLst/>
          </a:prstGeom>
          <a:solidFill>
            <a:srgbClr val="FFFFFF"/>
          </a:solidFill>
          <a:ln cap="rnd"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Font typeface="Arial"/>
              <a:buNone/>
            </a:pPr>
            <a:r>
              <a:rPr b="0" i="0" lang="en-US" sz="1800" u="none" cap="none" strike="noStrike"/>
              <a:t>http://www.miw.it/Agriculture.html</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10: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rnd" cmpd="sng" w="9525">
            <a:solidFill>
              <a:srgbClr val="000000"/>
            </a:solidFill>
            <a:prstDash val="solid"/>
            <a:miter lim="8000"/>
            <a:headEnd len="sm" w="sm" type="none"/>
            <a:tailEnd len="sm" w="sm" type="none"/>
          </a:ln>
        </p:spPr>
      </p:sp>
      <p:sp>
        <p:nvSpPr>
          <p:cNvPr id="62" name="Google Shape;62;p11:notes"/>
          <p:cNvSpPr txBox="1"/>
          <p:nvPr>
            <p:ph idx="1" type="body"/>
          </p:nvPr>
        </p:nvSpPr>
        <p:spPr>
          <a:xfrm>
            <a:off x="685800" y="4343400"/>
            <a:ext cx="5486400" cy="4114800"/>
          </a:xfrm>
          <a:prstGeom prst="rect">
            <a:avLst/>
          </a:prstGeom>
          <a:solidFill>
            <a:srgbClr val="FFFFFF"/>
          </a:solidFill>
          <a:ln cap="rnd"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Font typeface="Arial"/>
              <a:buNone/>
            </a:pPr>
            <a:r>
              <a:rPr b="0" i="0" lang="en-US" sz="1800" u="none" cap="none" strike="noStrike"/>
              <a:t>http://www.der.org/photos/java-jive-2.jpg</a:t>
            </a:r>
            <a:endParaRPr b="0" i="0" sz="1800" u="none" cap="none" strike="noStrike"/>
          </a:p>
          <a:p>
            <a:pPr indent="0" lvl="0" marL="0" marR="0" rtl="0" algn="l">
              <a:spcBef>
                <a:spcPts val="0"/>
              </a:spcBef>
              <a:spcAft>
                <a:spcPts val="0"/>
              </a:spcAft>
              <a:buFont typeface="Arial"/>
              <a:buNone/>
            </a:pPr>
            <a:r>
              <a:rPr b="0" i="0" lang="en-US" sz="1800" u="none" cap="none" strike="noStrike"/>
              <a:t>http://www.coffeeresearch.org/market/consumption.htm</a:t>
            </a:r>
            <a:endParaRPr b="0" i="0" sz="1800" u="none" cap="none" strike="noStrike"/>
          </a:p>
          <a:p>
            <a:pPr indent="0" lvl="0" marL="0" marR="0" rtl="0" algn="l">
              <a:spcBef>
                <a:spcPts val="0"/>
              </a:spcBef>
              <a:spcAft>
                <a:spcPts val="0"/>
              </a:spcAft>
              <a:buFont typeface="Arial"/>
              <a:buNone/>
            </a:pPr>
            <a:r>
              <a:rPr b="0" i="0" lang="en-US" sz="1800" u="none" cap="none" strike="noStrike"/>
              <a:t>In 1999 there were 108,000,000 coffee consumers in the United States spending an approximated 9.2 billion dollars in the retail sector and 8.7 billion dollars in the foodservice sector every year (SCAA 1999 Market Report). It can be inferred, therefore, that coffee drinkers spend on average $164.71 per year on coffee. The National Coffee Association found in 2000 that 54% of the adult population of the United States drinks coffee daily (NCA Coffee Drinking Trends Survey, 2000). They also reported that 18.12% of the coffee drinkers in the United States drink gourmet coffee beverages daily (NCA). In addition to the 54% who drink coffee everyday, 25% of Americans drink coffee occasionally (NCA). </a:t>
            </a:r>
            <a:endParaRPr b="0" i="0" sz="1800" u="none" cap="none" strike="noStrike"/>
          </a:p>
          <a:p>
            <a:pPr indent="0" lvl="0" marL="0" marR="0" rtl="0" algn="l">
              <a:spcBef>
                <a:spcPts val="0"/>
              </a:spcBef>
              <a:spcAft>
                <a:spcPts val="0"/>
              </a:spcAft>
              <a:buFont typeface="Arial"/>
              <a:buNone/>
            </a:pPr>
            <a:r>
              <a:rPr b="0" i="0" lang="en-US" sz="1800" u="none" cap="none" strike="noStrike"/>
              <a:t>The average consumption per capita in the United States is around 4.4 Kg. Among coffee drinkers (i.e. not per capita) the average consumption in the United States is 3.1 cups of coffee per day (NCA). Per capita men drink approximately 1.9 cups per day, whereas women drink an average of 1.4 cups of coffee a day (NCA).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rnd" cmpd="sng" w="9525">
            <a:solidFill>
              <a:srgbClr val="000000"/>
            </a:solidFill>
            <a:prstDash val="solid"/>
            <a:miter lim="8000"/>
            <a:headEnd len="sm" w="sm" type="none"/>
            <a:tailEnd len="sm" w="sm" type="none"/>
          </a:ln>
        </p:spPr>
      </p:sp>
      <p:sp>
        <p:nvSpPr>
          <p:cNvPr id="76" name="Google Shape;76;p13:notes"/>
          <p:cNvSpPr txBox="1"/>
          <p:nvPr>
            <p:ph idx="1" type="body"/>
          </p:nvPr>
        </p:nvSpPr>
        <p:spPr>
          <a:xfrm>
            <a:off x="685800" y="4343400"/>
            <a:ext cx="5486400" cy="4114800"/>
          </a:xfrm>
          <a:prstGeom prst="rect">
            <a:avLst/>
          </a:prstGeom>
          <a:solidFill>
            <a:srgbClr val="FFFFFF"/>
          </a:solidFill>
          <a:ln cap="rnd"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Font typeface="Arial"/>
              <a:buNone/>
            </a:pPr>
            <a:r>
              <a:rPr b="0" i="0" lang="en-US" sz="1800" u="none" cap="none" strike="noStrike"/>
              <a:t>http://www.harmonize.com/swdroundup/singer2.htm</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rnd" cmpd="sng" w="9525">
            <a:solidFill>
              <a:srgbClr val="000000"/>
            </a:solidFill>
            <a:prstDash val="solid"/>
            <a:miter lim="8000"/>
            <a:headEnd len="sm" w="sm" type="none"/>
            <a:tailEnd len="sm" w="sm" type="none"/>
          </a:ln>
        </p:spPr>
      </p:sp>
      <p:sp>
        <p:nvSpPr>
          <p:cNvPr id="82" name="Google Shape;82;p15:notes"/>
          <p:cNvSpPr txBox="1"/>
          <p:nvPr>
            <p:ph idx="1" type="body"/>
          </p:nvPr>
        </p:nvSpPr>
        <p:spPr>
          <a:xfrm>
            <a:off x="685800" y="4343400"/>
            <a:ext cx="5486400" cy="4114800"/>
          </a:xfrm>
          <a:prstGeom prst="rect">
            <a:avLst/>
          </a:prstGeom>
          <a:solidFill>
            <a:srgbClr val="FFFFFF"/>
          </a:solidFill>
          <a:ln cap="rnd"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Font typeface="Arial"/>
              <a:buNone/>
            </a:pPr>
            <a:r>
              <a:rPr b="0" i="0" lang="en-US" sz="1800" u="none" cap="none" strike="noStrike"/>
              <a:t>http://www.agrarianartefacts.co.uk/artefacts_at_arley.html</a:t>
            </a:r>
            <a:endParaRPr b="0" i="0" sz="1800" u="none" cap="none" strike="noStrike"/>
          </a:p>
          <a:p>
            <a:pPr indent="0" lvl="0" marL="0" marR="0" rtl="0" algn="l">
              <a:spcBef>
                <a:spcPts val="0"/>
              </a:spcBef>
              <a:spcAft>
                <a:spcPts val="0"/>
              </a:spcAft>
              <a:buFont typeface="Arial"/>
              <a:buNone/>
            </a:pPr>
            <a:r>
              <a:rPr b="0" i="0" lang="en-US" sz="1800" u="none" cap="none" strike="noStrike"/>
              <a:t>http://www.toprak.org.tr/isd/can_06.htm</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17: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18: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rnd" cmpd="sng" w="9525">
            <a:solidFill>
              <a:srgbClr val="000000"/>
            </a:solidFill>
            <a:prstDash val="solid"/>
            <a:miter lim="8000"/>
            <a:headEnd len="sm" w="sm" type="none"/>
            <a:tailEnd len="sm" w="sm" type="none"/>
          </a:ln>
        </p:spPr>
      </p:sp>
      <p:sp>
        <p:nvSpPr>
          <p:cNvPr id="105" name="Google Shape;105;p19:notes"/>
          <p:cNvSpPr txBox="1"/>
          <p:nvPr>
            <p:ph idx="1" type="body"/>
          </p:nvPr>
        </p:nvSpPr>
        <p:spPr>
          <a:xfrm>
            <a:off x="685800" y="4343400"/>
            <a:ext cx="5486400" cy="4114800"/>
          </a:xfrm>
          <a:prstGeom prst="rect">
            <a:avLst/>
          </a:prstGeom>
          <a:solidFill>
            <a:srgbClr val="FFFFFF"/>
          </a:solidFill>
          <a:ln cap="rnd"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Font typeface="Arial"/>
              <a:buNone/>
            </a:pPr>
            <a:r>
              <a:rPr b="0" i="0" lang="en-US" sz="1800" u="none" cap="none" strike="noStrike"/>
              <a:t>http://www.fao.org/farmingsystems/mapstheme_01_en.htm</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21: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22: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23: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rnd" cmpd="sng" w="9525">
            <a:solidFill>
              <a:srgbClr val="000000"/>
            </a:solidFill>
            <a:prstDash val="solid"/>
            <a:miter lim="8000"/>
            <a:headEnd len="sm" w="sm" type="none"/>
            <a:tailEnd len="sm" w="sm" type="none"/>
          </a:ln>
        </p:spPr>
      </p:sp>
      <p:sp>
        <p:nvSpPr>
          <p:cNvPr id="132" name="Google Shape;132;p24:notes"/>
          <p:cNvSpPr txBox="1"/>
          <p:nvPr>
            <p:ph idx="1" type="body"/>
          </p:nvPr>
        </p:nvSpPr>
        <p:spPr>
          <a:xfrm>
            <a:off x="685800" y="4343400"/>
            <a:ext cx="5486400" cy="4114800"/>
          </a:xfrm>
          <a:prstGeom prst="rect">
            <a:avLst/>
          </a:prstGeom>
          <a:solidFill>
            <a:srgbClr val="FFFFFF"/>
          </a:solidFill>
          <a:ln cap="rnd"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Font typeface="Arial"/>
              <a:buNone/>
            </a:pPr>
            <a:r>
              <a:rPr b="0" i="0" lang="en-US" sz="1800" u="none" cap="none" strike="noStrike"/>
              <a:t>See State of Food And Agriculture 2002</a:t>
            </a:r>
            <a:endParaRPr b="0" i="0" sz="1800" u="none" cap="none" strike="noStrike"/>
          </a:p>
          <a:p>
            <a:pPr indent="0" lvl="0" marL="0" marR="0" rtl="0" algn="l">
              <a:spcBef>
                <a:spcPts val="0"/>
              </a:spcBef>
              <a:spcAft>
                <a:spcPts val="0"/>
              </a:spcAft>
              <a:buFont typeface="Arial"/>
              <a:buNone/>
            </a:pPr>
            <a:r>
              <a:rPr b="0" i="0" lang="en-US" sz="1800" u="none" cap="none" strike="noStrike"/>
              <a:t>http://www.fao.org/WAICENT/FAOINFO/ECONOMIC/ESA/sofa.htm</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26: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rnd" cmpd="sng" w="9525">
            <a:solidFill>
              <a:srgbClr val="000000"/>
            </a:solidFill>
            <a:prstDash val="solid"/>
            <a:miter lim="8000"/>
            <a:headEnd len="sm" w="sm" type="none"/>
            <a:tailEnd len="sm" w="sm" type="none"/>
          </a:ln>
        </p:spPr>
      </p:sp>
      <p:sp>
        <p:nvSpPr>
          <p:cNvPr id="145" name="Google Shape;145;p27:notes"/>
          <p:cNvSpPr txBox="1"/>
          <p:nvPr>
            <p:ph idx="1" type="body"/>
          </p:nvPr>
        </p:nvSpPr>
        <p:spPr>
          <a:xfrm>
            <a:off x="685800" y="4343400"/>
            <a:ext cx="5486400" cy="4114800"/>
          </a:xfrm>
          <a:prstGeom prst="rect">
            <a:avLst/>
          </a:prstGeom>
          <a:solidFill>
            <a:srgbClr val="FFFFFF"/>
          </a:solidFill>
          <a:ln cap="rnd"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Font typeface="Arial"/>
              <a:buNone/>
            </a:pPr>
            <a:r>
              <a:rPr b="0" i="0" lang="en-US" sz="1800" u="none" cap="none" strike="noStrike"/>
              <a:t>http://home.planet.nl/~sanderva/mongolia/living/index4.htm</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29: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30: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31: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32: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33: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34: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35: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36: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37: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38: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39: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40: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41: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42: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43: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44: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45: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46: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47: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48: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49: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50: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51: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52: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53: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54: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55: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56: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57: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58: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59: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60: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61: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62: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63: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64: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rnd" cmpd="sng" w="9525">
            <a:solidFill>
              <a:srgbClr val="000000"/>
            </a:solidFill>
            <a:prstDash val="solid"/>
            <a:miter lim="8000"/>
            <a:headEnd len="sm" w="sm" type="none"/>
            <a:tailEnd len="sm" w="sm" type="none"/>
          </a:ln>
        </p:spPr>
      </p:sp>
      <p:sp>
        <p:nvSpPr>
          <p:cNvPr id="412" name="Google Shape;412;p65:notes"/>
          <p:cNvSpPr txBox="1"/>
          <p:nvPr>
            <p:ph idx="1" type="body"/>
          </p:nvPr>
        </p:nvSpPr>
        <p:spPr>
          <a:xfrm>
            <a:off x="685800" y="4343400"/>
            <a:ext cx="5486400" cy="4114800"/>
          </a:xfrm>
          <a:prstGeom prst="rect">
            <a:avLst/>
          </a:prstGeom>
          <a:solidFill>
            <a:srgbClr val="FFFFFF"/>
          </a:solidFill>
          <a:ln cap="rnd"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Font typeface="Arial"/>
              <a:buNone/>
            </a:pPr>
            <a:r>
              <a:rPr b="0" i="0" lang="en-US" sz="1800" u="none" cap="none" strike="noStrike"/>
              <a:t>http://www.cdfa.ca.gov/dairy/pubs/Annual/2001/stats2001annual.pdf</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67: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68: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69: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70: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71: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72: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73: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74: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75: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rnd" cmpd="sng" w="9525">
            <a:solidFill>
              <a:srgbClr val="000000"/>
            </a:solidFill>
            <a:prstDash val="solid"/>
            <a:miter lim="8000"/>
            <a:headEnd len="sm" w="sm" type="none"/>
            <a:tailEnd len="sm" w="sm" type="none"/>
          </a:ln>
        </p:spPr>
      </p:sp>
      <p:sp>
        <p:nvSpPr>
          <p:cNvPr id="483" name="Google Shape;483;p76:notes"/>
          <p:cNvSpPr txBox="1"/>
          <p:nvPr>
            <p:ph idx="1" type="body"/>
          </p:nvPr>
        </p:nvSpPr>
        <p:spPr>
          <a:xfrm>
            <a:off x="685800" y="4343400"/>
            <a:ext cx="5486400" cy="4114800"/>
          </a:xfrm>
          <a:prstGeom prst="rect">
            <a:avLst/>
          </a:prstGeom>
          <a:solidFill>
            <a:srgbClr val="FFFFFF"/>
          </a:solidFill>
          <a:ln cap="rnd"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Font typeface="Arial"/>
              <a:buNone/>
            </a:pPr>
            <a:r>
              <a:rPr b="0" i="0" lang="en-US" sz="1800" u="none" cap="none" strike="noStrike"/>
              <a:t>http://www.illinoisatlas.com/us/agriculture/agriculture.htm</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78: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79: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80: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81: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82: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83: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84: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85: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86: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87: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88: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89: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90: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91: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92: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93: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94: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95: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p96: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97: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p98:notes"/>
          <p:cNvSpPr txBox="1"/>
          <p:nvPr>
            <p:ph idx="1" type="body"/>
          </p:nvPr>
        </p:nvSpPr>
        <p:spPr>
          <a:xfrm>
            <a:off x="914400" y="4343400"/>
            <a:ext cx="50292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lt1"/>
        </a:solidFill>
      </p:bgPr>
    </p:bg>
    <p:spTree>
      <p:nvGrpSpPr>
        <p:cNvPr id="15" name="Shape 15"/>
        <p:cNvGrpSpPr/>
        <p:nvPr/>
      </p:nvGrpSpPr>
      <p:grpSpPr>
        <a:xfrm>
          <a:off x="0" y="0"/>
          <a:ext cx="0" cy="0"/>
          <a:chOff x="0" y="0"/>
          <a:chExt cx="0" cy="0"/>
        </a:xfrm>
      </p:grpSpPr>
      <p:sp>
        <p:nvSpPr>
          <p:cNvPr id="16" name="Google Shape;16;p2"/>
          <p:cNvSpPr txBox="1"/>
          <p:nvPr>
            <p:ph type="title"/>
          </p:nvPr>
        </p:nvSpPr>
        <p:spPr>
          <a:xfrm>
            <a:off x="685800" y="609600"/>
            <a:ext cx="7772400" cy="11430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1pPr>
            <a:lvl2pPr lvl="1"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2pPr>
            <a:lvl3pPr lvl="2"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3pPr>
            <a:lvl4pPr lvl="3"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4pPr>
            <a:lvl5pPr lvl="4"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5pPr>
            <a:lvl6pPr lvl="5"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6pPr>
            <a:lvl7pPr lvl="6"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7pPr>
            <a:lvl8pPr lvl="7"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8pPr>
            <a:lvl9pPr lvl="8"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9pPr>
          </a:lstStyle>
          <a:p/>
        </p:txBody>
      </p:sp>
      <p:sp>
        <p:nvSpPr>
          <p:cNvPr id="17" name="Google Shape;17;p2"/>
          <p:cNvSpPr txBox="1"/>
          <p:nvPr>
            <p:ph idx="1" type="body"/>
          </p:nvPr>
        </p:nvSpPr>
        <p:spPr>
          <a:xfrm>
            <a:off x="685800" y="1981200"/>
            <a:ext cx="7772400" cy="4114800"/>
          </a:xfrm>
          <a:prstGeom prst="rect">
            <a:avLst/>
          </a:prstGeom>
          <a:noFill/>
          <a:ln>
            <a:noFill/>
          </a:ln>
        </p:spPr>
        <p:txBody>
          <a:bodyPr anchorCtr="0" anchor="t" bIns="91425" lIns="91425" spcFirstLastPara="1" rIns="91425" wrap="square" tIns="91425">
            <a:noAutofit/>
          </a:bodyPr>
          <a:lstStyle>
            <a:lvl1pPr indent="-317500" lvl="0" marL="457200" rtl="0" algn="l">
              <a:lnSpc>
                <a:spcPct val="100000"/>
              </a:lnSpc>
              <a:spcBef>
                <a:spcPts val="64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1pPr>
            <a:lvl2pPr indent="-317500" lvl="1" marL="914400" rtl="0">
              <a:lnSpc>
                <a:spcPct val="100000"/>
              </a:lnSpc>
              <a:spcBef>
                <a:spcPts val="0"/>
              </a:spcBef>
              <a:spcAft>
                <a:spcPts val="0"/>
              </a:spcAft>
              <a:buSzPts val="1400"/>
              <a:buChar char="●"/>
              <a:defRPr sz="2800"/>
            </a:lvl2pPr>
            <a:lvl3pPr indent="-317500" lvl="2" marL="1371600" rtl="0">
              <a:lnSpc>
                <a:spcPct val="100000"/>
              </a:lnSpc>
              <a:spcBef>
                <a:spcPts val="0"/>
              </a:spcBef>
              <a:spcAft>
                <a:spcPts val="0"/>
              </a:spcAft>
              <a:buSzPts val="1400"/>
              <a:buChar char="●"/>
              <a:defRPr sz="2400"/>
            </a:lvl3pPr>
            <a:lvl4pPr indent="-317500" lvl="3" marL="1828800" rtl="0">
              <a:lnSpc>
                <a:spcPct val="100000"/>
              </a:lnSpc>
              <a:spcBef>
                <a:spcPts val="0"/>
              </a:spcBef>
              <a:spcAft>
                <a:spcPts val="0"/>
              </a:spcAft>
              <a:buSzPts val="1400"/>
              <a:buChar char="●"/>
              <a:defRPr sz="2000"/>
            </a:lvl4pPr>
            <a:lvl5pPr indent="-317500" lvl="4" marL="2286000" rtl="0">
              <a:lnSpc>
                <a:spcPct val="100000"/>
              </a:lnSpc>
              <a:spcBef>
                <a:spcPts val="0"/>
              </a:spcBef>
              <a:spcAft>
                <a:spcPts val="0"/>
              </a:spcAft>
              <a:buSzPts val="1400"/>
              <a:buChar char="●"/>
              <a:defRPr sz="2000"/>
            </a:lvl5pPr>
            <a:lvl6pPr indent="-317500" lvl="5" marL="27432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6pPr>
            <a:lvl7pPr indent="-317500" lvl="6" marL="32004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7pPr>
            <a:lvl8pPr indent="-317500" lvl="7" marL="36576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8pPr>
            <a:lvl9pPr indent="-317500" lvl="8" marL="41148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9pPr>
          </a:lstStyle>
          <a:p/>
        </p:txBody>
      </p:sp>
      <p:sp>
        <p:nvSpPr>
          <p:cNvPr id="18" name="Google Shape;18;p2"/>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b="0" i="0" sz="1400" u="none" cap="none" strike="noStrike"/>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19" name="Google Shape;19;p2"/>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b="0" i="0" sz="1400" u="none" cap="none" strike="noStrike"/>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20" name="Google Shape;20;p2"/>
          <p:cNvSpPr txBox="1"/>
          <p:nvPr>
            <p:ph idx="12" type="sldNum"/>
          </p:nvPr>
        </p:nvSpPr>
        <p:spPr>
          <a:xfrm>
            <a:off x="65532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r">
              <a:buNone/>
              <a:defRPr b="0" i="0" sz="1400" u="none" cap="none" strike="noStrike"/>
            </a:lvl1pPr>
            <a:lvl2pPr indent="0" lvl="1" marL="0" marR="0" rtl="0" algn="r">
              <a:buNone/>
              <a:defRPr b="0" i="0" sz="1400" u="none" cap="none" strike="noStrike"/>
            </a:lvl2pPr>
            <a:lvl3pPr indent="0" lvl="2" marL="0" marR="0" rtl="0" algn="r">
              <a:buNone/>
              <a:defRPr b="0" i="0" sz="1400" u="none" cap="none" strike="noStrike"/>
            </a:lvl3pPr>
            <a:lvl4pPr indent="0" lvl="3" marL="0" marR="0" rtl="0" algn="r">
              <a:buNone/>
              <a:defRPr b="0" i="0" sz="1400" u="none" cap="none" strike="noStrike"/>
            </a:lvl4pPr>
            <a:lvl5pPr indent="0" lvl="4" marL="0" marR="0" rtl="0" algn="r">
              <a:buNone/>
              <a:defRPr b="0" i="0" sz="1400" u="none" cap="none" strike="noStrike"/>
            </a:lvl5pPr>
            <a:lvl6pPr indent="0" lvl="5" marL="0" marR="0" rtl="0" algn="r">
              <a:buNone/>
              <a:defRPr b="0" i="0" sz="1400" u="none" cap="none" strike="noStrike"/>
            </a:lvl6pPr>
            <a:lvl7pPr indent="0" lvl="6" marL="0" marR="0" rtl="0" algn="r">
              <a:buNone/>
              <a:defRPr b="0" i="0" sz="1400" u="none" cap="none" strike="noStrike"/>
            </a:lvl7pPr>
            <a:lvl8pPr indent="0" lvl="7" marL="0" marR="0" rtl="0" algn="r">
              <a:buNone/>
              <a:defRPr b="0" i="0" sz="1400" u="none" cap="none" strike="noStrike"/>
            </a:lvl8pPr>
            <a:lvl9pPr indent="0" lvl="8" marL="0" marR="0" rtl="0" algn="r">
              <a:buNone/>
              <a:defRPr b="0" i="0" sz="1400" u="none" cap="none" strike="noStrike"/>
            </a:lvl9pPr>
          </a:lstStyle>
          <a:p>
            <a:pPr indent="-88900" lvl="0" marL="0" rtl="0" algn="r">
              <a:spcBef>
                <a:spcPts val="0"/>
              </a:spcBef>
              <a:spcAft>
                <a:spcPts val="0"/>
              </a:spcAft>
              <a:buSzPts val="1400"/>
              <a:buChar char="●"/>
            </a:pPr>
            <a:r>
              <a:t/>
            </a:r>
            <a:endParaRPr/>
          </a:p>
          <a:p>
            <a:pPr indent="-88900" lvl="1" marL="0" rtl="0" algn="l">
              <a:spcBef>
                <a:spcPts val="0"/>
              </a:spcBef>
              <a:spcAft>
                <a:spcPts val="0"/>
              </a:spcAft>
              <a:buSzPts val="1400"/>
              <a:buChar char="○"/>
            </a:pPr>
            <a:r>
              <a:t/>
            </a:r>
            <a:endParaRPr/>
          </a:p>
          <a:p>
            <a:pPr indent="-88900" lvl="2" marL="0" rtl="0" algn="l">
              <a:spcBef>
                <a:spcPts val="0"/>
              </a:spcBef>
              <a:spcAft>
                <a:spcPts val="0"/>
              </a:spcAft>
              <a:buSzPts val="1400"/>
              <a:buChar char="■"/>
            </a:pPr>
            <a:r>
              <a:t/>
            </a:r>
            <a:endParaRPr/>
          </a:p>
          <a:p>
            <a:pPr indent="-88900" lvl="3" marL="0" rtl="0" algn="l">
              <a:spcBef>
                <a:spcPts val="0"/>
              </a:spcBef>
              <a:spcAft>
                <a:spcPts val="0"/>
              </a:spcAft>
              <a:buSzPts val="1400"/>
              <a:buChar char="●"/>
            </a:pPr>
            <a:r>
              <a:t/>
            </a:r>
            <a:endParaRPr/>
          </a:p>
          <a:p>
            <a:pPr indent="-88900" lvl="4" marL="0" rtl="0" algn="l">
              <a:spcBef>
                <a:spcPts val="0"/>
              </a:spcBef>
              <a:spcAft>
                <a:spcPts val="0"/>
              </a:spcAft>
              <a:buSzPts val="1400"/>
              <a:buChar char="○"/>
            </a:pPr>
            <a:r>
              <a:t/>
            </a:r>
            <a:endParaRPr/>
          </a:p>
          <a:p>
            <a:pPr indent="-88900" lvl="5" marL="0" rtl="0" algn="l">
              <a:spcBef>
                <a:spcPts val="0"/>
              </a:spcBef>
              <a:spcAft>
                <a:spcPts val="0"/>
              </a:spcAft>
              <a:buSzPts val="1400"/>
              <a:buChar char="■"/>
            </a:pPr>
            <a:r>
              <a:t/>
            </a:r>
            <a:endParaRPr/>
          </a:p>
          <a:p>
            <a:pPr indent="-88900" lvl="6" marL="0" rtl="0" algn="l">
              <a:spcBef>
                <a:spcPts val="0"/>
              </a:spcBef>
              <a:spcAft>
                <a:spcPts val="0"/>
              </a:spcAft>
              <a:buSzPts val="1400"/>
              <a:buChar char="●"/>
            </a:pPr>
            <a:r>
              <a:t/>
            </a:r>
            <a:endParaRPr/>
          </a:p>
          <a:p>
            <a:pPr indent="-88900" lvl="7" marL="0" rtl="0" algn="l">
              <a:spcBef>
                <a:spcPts val="0"/>
              </a:spcBef>
              <a:spcAft>
                <a:spcPts val="0"/>
              </a:spcAft>
              <a:buSzPts val="1400"/>
              <a:buChar char="○"/>
            </a:pPr>
            <a:r>
              <a:t/>
            </a:r>
            <a:endParaRPr/>
          </a:p>
          <a:p>
            <a:pPr indent="-88900" lvl="8" marL="0" rtl="0" algn="l">
              <a:spcBef>
                <a:spcPts val="0"/>
              </a:spcBef>
              <a:spcAft>
                <a:spcPts val="0"/>
              </a:spcAft>
              <a:buSzPts val="1400"/>
              <a:buChar char="■"/>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lt1"/>
        </a:solidFill>
      </p:bgPr>
    </p:bg>
    <p:spTree>
      <p:nvGrpSpPr>
        <p:cNvPr id="21" name="Shape 21"/>
        <p:cNvGrpSpPr/>
        <p:nvPr/>
      </p:nvGrpSpPr>
      <p:grpSpPr>
        <a:xfrm>
          <a:off x="0" y="0"/>
          <a:ext cx="0" cy="0"/>
          <a:chOff x="0" y="0"/>
          <a:chExt cx="0" cy="0"/>
        </a:xfrm>
      </p:grpSpPr>
      <p:sp>
        <p:nvSpPr>
          <p:cNvPr id="22" name="Google Shape;22;p3"/>
          <p:cNvSpPr txBox="1"/>
          <p:nvPr>
            <p:ph type="title"/>
          </p:nvPr>
        </p:nvSpPr>
        <p:spPr>
          <a:xfrm>
            <a:off x="685800" y="609600"/>
            <a:ext cx="7772400" cy="11430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1pPr>
            <a:lvl2pPr lvl="1"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2pPr>
            <a:lvl3pPr lvl="2"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3pPr>
            <a:lvl4pPr lvl="3"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4pPr>
            <a:lvl5pPr lvl="4"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5pPr>
            <a:lvl6pPr lvl="5"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6pPr>
            <a:lvl7pPr lvl="6"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7pPr>
            <a:lvl8pPr lvl="7"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8pPr>
            <a:lvl9pPr lvl="8"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9pPr>
          </a:lstStyle>
          <a:p/>
        </p:txBody>
      </p:sp>
      <p:sp>
        <p:nvSpPr>
          <p:cNvPr id="23" name="Google Shape;23;p3"/>
          <p:cNvSpPr txBox="1"/>
          <p:nvPr>
            <p:ph idx="1" type="body"/>
          </p:nvPr>
        </p:nvSpPr>
        <p:spPr>
          <a:xfrm>
            <a:off x="685800" y="1981200"/>
            <a:ext cx="7772400" cy="4114800"/>
          </a:xfrm>
          <a:prstGeom prst="rect">
            <a:avLst/>
          </a:prstGeom>
          <a:noFill/>
          <a:ln>
            <a:noFill/>
          </a:ln>
        </p:spPr>
        <p:txBody>
          <a:bodyPr anchorCtr="0" anchor="t" bIns="91425" lIns="91425" spcFirstLastPara="1" rIns="91425" wrap="square" tIns="91425">
            <a:noAutofit/>
          </a:bodyPr>
          <a:lstStyle>
            <a:lvl1pPr indent="-317500" lvl="0" marL="457200" rtl="0" algn="l">
              <a:lnSpc>
                <a:spcPct val="100000"/>
              </a:lnSpc>
              <a:spcBef>
                <a:spcPts val="64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1pPr>
            <a:lvl2pPr indent="-317500" lvl="1" marL="914400" rtl="0">
              <a:lnSpc>
                <a:spcPct val="100000"/>
              </a:lnSpc>
              <a:spcBef>
                <a:spcPts val="0"/>
              </a:spcBef>
              <a:spcAft>
                <a:spcPts val="0"/>
              </a:spcAft>
              <a:buSzPts val="1400"/>
              <a:buChar char="●"/>
              <a:defRPr sz="2800"/>
            </a:lvl2pPr>
            <a:lvl3pPr indent="-317500" lvl="2" marL="1371600" rtl="0">
              <a:lnSpc>
                <a:spcPct val="100000"/>
              </a:lnSpc>
              <a:spcBef>
                <a:spcPts val="0"/>
              </a:spcBef>
              <a:spcAft>
                <a:spcPts val="0"/>
              </a:spcAft>
              <a:buSzPts val="1400"/>
              <a:buChar char="●"/>
              <a:defRPr sz="2400"/>
            </a:lvl3pPr>
            <a:lvl4pPr indent="-317500" lvl="3" marL="1828800" rtl="0">
              <a:lnSpc>
                <a:spcPct val="100000"/>
              </a:lnSpc>
              <a:spcBef>
                <a:spcPts val="0"/>
              </a:spcBef>
              <a:spcAft>
                <a:spcPts val="0"/>
              </a:spcAft>
              <a:buSzPts val="1400"/>
              <a:buChar char="●"/>
              <a:defRPr sz="2000"/>
            </a:lvl4pPr>
            <a:lvl5pPr indent="-317500" lvl="4" marL="2286000" rtl="0">
              <a:lnSpc>
                <a:spcPct val="100000"/>
              </a:lnSpc>
              <a:spcBef>
                <a:spcPts val="0"/>
              </a:spcBef>
              <a:spcAft>
                <a:spcPts val="0"/>
              </a:spcAft>
              <a:buSzPts val="1400"/>
              <a:buChar char="●"/>
              <a:defRPr sz="2000"/>
            </a:lvl5pPr>
            <a:lvl6pPr indent="-317500" lvl="5" marL="27432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6pPr>
            <a:lvl7pPr indent="-317500" lvl="6" marL="32004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7pPr>
            <a:lvl8pPr indent="-317500" lvl="7" marL="36576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8pPr>
            <a:lvl9pPr indent="-317500" lvl="8" marL="41148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9pPr>
          </a:lstStyle>
          <a:p/>
        </p:txBody>
      </p:sp>
      <p:sp>
        <p:nvSpPr>
          <p:cNvPr id="24" name="Google Shape;24;p3"/>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b="0" i="0" sz="1400" u="none" cap="none" strike="noStrike"/>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25" name="Google Shape;25;p3"/>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b="0" i="0" sz="1400" u="none" cap="none" strike="noStrike"/>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26" name="Google Shape;26;p3"/>
          <p:cNvSpPr txBox="1"/>
          <p:nvPr>
            <p:ph idx="12" type="sldNum"/>
          </p:nvPr>
        </p:nvSpPr>
        <p:spPr>
          <a:xfrm>
            <a:off x="65532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r">
              <a:buNone/>
              <a:defRPr b="0" i="0" sz="1400" u="none" cap="none" strike="noStrike"/>
            </a:lvl1pPr>
            <a:lvl2pPr indent="0" lvl="1" marL="0" marR="0" rtl="0" algn="r">
              <a:buNone/>
              <a:defRPr b="0" i="0" sz="1400" u="none" cap="none" strike="noStrike"/>
            </a:lvl2pPr>
            <a:lvl3pPr indent="0" lvl="2" marL="0" marR="0" rtl="0" algn="r">
              <a:buNone/>
              <a:defRPr b="0" i="0" sz="1400" u="none" cap="none" strike="noStrike"/>
            </a:lvl3pPr>
            <a:lvl4pPr indent="0" lvl="3" marL="0" marR="0" rtl="0" algn="r">
              <a:buNone/>
              <a:defRPr b="0" i="0" sz="1400" u="none" cap="none" strike="noStrike"/>
            </a:lvl4pPr>
            <a:lvl5pPr indent="0" lvl="4" marL="0" marR="0" rtl="0" algn="r">
              <a:buNone/>
              <a:defRPr b="0" i="0" sz="1400" u="none" cap="none" strike="noStrike"/>
            </a:lvl5pPr>
            <a:lvl6pPr indent="0" lvl="5" marL="0" marR="0" rtl="0" algn="r">
              <a:buNone/>
              <a:defRPr b="0" i="0" sz="1400" u="none" cap="none" strike="noStrike"/>
            </a:lvl6pPr>
            <a:lvl7pPr indent="0" lvl="6" marL="0" marR="0" rtl="0" algn="r">
              <a:buNone/>
              <a:defRPr b="0" i="0" sz="1400" u="none" cap="none" strike="noStrike"/>
            </a:lvl7pPr>
            <a:lvl8pPr indent="0" lvl="7" marL="0" marR="0" rtl="0" algn="r">
              <a:buNone/>
              <a:defRPr b="0" i="0" sz="1400" u="none" cap="none" strike="noStrike"/>
            </a:lvl8pPr>
            <a:lvl9pPr indent="0" lvl="8" marL="0" marR="0" rtl="0" algn="r">
              <a:buNone/>
              <a:defRPr b="0" i="0" sz="1400" u="none" cap="none" strike="noStrike"/>
            </a:lvl9pPr>
          </a:lstStyle>
          <a:p>
            <a:pPr indent="-88900" lvl="0" marL="0" rtl="0" algn="r">
              <a:spcBef>
                <a:spcPts val="0"/>
              </a:spcBef>
              <a:spcAft>
                <a:spcPts val="0"/>
              </a:spcAft>
              <a:buSzPts val="1400"/>
              <a:buChar char="●"/>
            </a:pPr>
            <a:r>
              <a:t/>
            </a:r>
            <a:endParaRPr/>
          </a:p>
          <a:p>
            <a:pPr indent="-88900" lvl="1" marL="0" rtl="0" algn="l">
              <a:spcBef>
                <a:spcPts val="0"/>
              </a:spcBef>
              <a:spcAft>
                <a:spcPts val="0"/>
              </a:spcAft>
              <a:buSzPts val="1400"/>
              <a:buChar char="○"/>
            </a:pPr>
            <a:r>
              <a:t/>
            </a:r>
            <a:endParaRPr/>
          </a:p>
          <a:p>
            <a:pPr indent="-88900" lvl="2" marL="0" rtl="0" algn="l">
              <a:spcBef>
                <a:spcPts val="0"/>
              </a:spcBef>
              <a:spcAft>
                <a:spcPts val="0"/>
              </a:spcAft>
              <a:buSzPts val="1400"/>
              <a:buChar char="■"/>
            </a:pPr>
            <a:r>
              <a:t/>
            </a:r>
            <a:endParaRPr/>
          </a:p>
          <a:p>
            <a:pPr indent="-88900" lvl="3" marL="0" rtl="0" algn="l">
              <a:spcBef>
                <a:spcPts val="0"/>
              </a:spcBef>
              <a:spcAft>
                <a:spcPts val="0"/>
              </a:spcAft>
              <a:buSzPts val="1400"/>
              <a:buChar char="●"/>
            </a:pPr>
            <a:r>
              <a:t/>
            </a:r>
            <a:endParaRPr/>
          </a:p>
          <a:p>
            <a:pPr indent="-88900" lvl="4" marL="0" rtl="0" algn="l">
              <a:spcBef>
                <a:spcPts val="0"/>
              </a:spcBef>
              <a:spcAft>
                <a:spcPts val="0"/>
              </a:spcAft>
              <a:buSzPts val="1400"/>
              <a:buChar char="○"/>
            </a:pPr>
            <a:r>
              <a:t/>
            </a:r>
            <a:endParaRPr/>
          </a:p>
          <a:p>
            <a:pPr indent="-88900" lvl="5" marL="0" rtl="0" algn="l">
              <a:spcBef>
                <a:spcPts val="0"/>
              </a:spcBef>
              <a:spcAft>
                <a:spcPts val="0"/>
              </a:spcAft>
              <a:buSzPts val="1400"/>
              <a:buChar char="■"/>
            </a:pPr>
            <a:r>
              <a:t/>
            </a:r>
            <a:endParaRPr/>
          </a:p>
          <a:p>
            <a:pPr indent="-88900" lvl="6" marL="0" rtl="0" algn="l">
              <a:spcBef>
                <a:spcPts val="0"/>
              </a:spcBef>
              <a:spcAft>
                <a:spcPts val="0"/>
              </a:spcAft>
              <a:buSzPts val="1400"/>
              <a:buChar char="●"/>
            </a:pPr>
            <a:r>
              <a:t/>
            </a:r>
            <a:endParaRPr/>
          </a:p>
          <a:p>
            <a:pPr indent="-88900" lvl="7" marL="0" rtl="0" algn="l">
              <a:spcBef>
                <a:spcPts val="0"/>
              </a:spcBef>
              <a:spcAft>
                <a:spcPts val="0"/>
              </a:spcAft>
              <a:buSzPts val="1400"/>
              <a:buChar char="○"/>
            </a:pPr>
            <a:r>
              <a:t/>
            </a:r>
            <a:endParaRPr/>
          </a:p>
          <a:p>
            <a:pPr indent="-88900" lvl="8" marL="0" rtl="0" algn="l">
              <a:spcBef>
                <a:spcPts val="0"/>
              </a:spcBef>
              <a:spcAft>
                <a:spcPts val="0"/>
              </a:spcAft>
              <a:buSzPts val="1400"/>
              <a:buChar char="■"/>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_AND_TWO_OBJECTS" type="txAndTwoObj">
  <p:cSld name="TEXT_AND_TWO_OBJECTS">
    <p:bg>
      <p:bgPr>
        <a:solidFill>
          <a:schemeClr val="lt1"/>
        </a:solidFill>
      </p:bgPr>
    </p:bg>
    <p:spTree>
      <p:nvGrpSpPr>
        <p:cNvPr id="27" name="Shape 27"/>
        <p:cNvGrpSpPr/>
        <p:nvPr/>
      </p:nvGrpSpPr>
      <p:grpSpPr>
        <a:xfrm>
          <a:off x="0" y="0"/>
          <a:ext cx="0" cy="0"/>
          <a:chOff x="0" y="0"/>
          <a:chExt cx="0" cy="0"/>
        </a:xfrm>
      </p:grpSpPr>
      <p:sp>
        <p:nvSpPr>
          <p:cNvPr id="28" name="Google Shape;28;p4"/>
          <p:cNvSpPr txBox="1"/>
          <p:nvPr>
            <p:ph type="title"/>
          </p:nvPr>
        </p:nvSpPr>
        <p:spPr>
          <a:xfrm>
            <a:off x="685800" y="609600"/>
            <a:ext cx="7772400" cy="11430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1pPr>
            <a:lvl2pPr lvl="1"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2pPr>
            <a:lvl3pPr lvl="2"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3pPr>
            <a:lvl4pPr lvl="3"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4pPr>
            <a:lvl5pPr lvl="4"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5pPr>
            <a:lvl6pPr lvl="5"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6pPr>
            <a:lvl7pPr lvl="6"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7pPr>
            <a:lvl8pPr lvl="7"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8pPr>
            <a:lvl9pPr lvl="8"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9pPr>
          </a:lstStyle>
          <a:p/>
        </p:txBody>
      </p:sp>
      <p:sp>
        <p:nvSpPr>
          <p:cNvPr id="29" name="Google Shape;29;p4"/>
          <p:cNvSpPr txBox="1"/>
          <p:nvPr>
            <p:ph idx="1" type="body"/>
          </p:nvPr>
        </p:nvSpPr>
        <p:spPr>
          <a:xfrm>
            <a:off x="685800" y="1981200"/>
            <a:ext cx="7772400" cy="4114800"/>
          </a:xfrm>
          <a:prstGeom prst="rect">
            <a:avLst/>
          </a:prstGeom>
          <a:noFill/>
          <a:ln>
            <a:noFill/>
          </a:ln>
        </p:spPr>
        <p:txBody>
          <a:bodyPr anchorCtr="0" anchor="t" bIns="91425" lIns="91425" spcFirstLastPara="1" rIns="91425" wrap="square" tIns="91425">
            <a:noAutofit/>
          </a:bodyPr>
          <a:lstStyle>
            <a:lvl1pPr indent="-317500" lvl="0" marL="457200" rtl="0" algn="l">
              <a:lnSpc>
                <a:spcPct val="100000"/>
              </a:lnSpc>
              <a:spcBef>
                <a:spcPts val="64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1pPr>
            <a:lvl2pPr indent="-317500" lvl="1" marL="914400" rtl="0">
              <a:lnSpc>
                <a:spcPct val="100000"/>
              </a:lnSpc>
              <a:spcBef>
                <a:spcPts val="0"/>
              </a:spcBef>
              <a:spcAft>
                <a:spcPts val="0"/>
              </a:spcAft>
              <a:buSzPts val="1400"/>
              <a:buChar char="●"/>
              <a:defRPr sz="2800"/>
            </a:lvl2pPr>
            <a:lvl3pPr indent="-317500" lvl="2" marL="1371600" rtl="0">
              <a:lnSpc>
                <a:spcPct val="100000"/>
              </a:lnSpc>
              <a:spcBef>
                <a:spcPts val="0"/>
              </a:spcBef>
              <a:spcAft>
                <a:spcPts val="0"/>
              </a:spcAft>
              <a:buSzPts val="1400"/>
              <a:buChar char="●"/>
              <a:defRPr sz="2400"/>
            </a:lvl3pPr>
            <a:lvl4pPr indent="-317500" lvl="3" marL="1828800" rtl="0">
              <a:lnSpc>
                <a:spcPct val="100000"/>
              </a:lnSpc>
              <a:spcBef>
                <a:spcPts val="0"/>
              </a:spcBef>
              <a:spcAft>
                <a:spcPts val="0"/>
              </a:spcAft>
              <a:buSzPts val="1400"/>
              <a:buChar char="●"/>
              <a:defRPr sz="2000"/>
            </a:lvl4pPr>
            <a:lvl5pPr indent="-317500" lvl="4" marL="2286000" rtl="0">
              <a:lnSpc>
                <a:spcPct val="100000"/>
              </a:lnSpc>
              <a:spcBef>
                <a:spcPts val="0"/>
              </a:spcBef>
              <a:spcAft>
                <a:spcPts val="0"/>
              </a:spcAft>
              <a:buSzPts val="1400"/>
              <a:buChar char="●"/>
              <a:defRPr sz="2000"/>
            </a:lvl5pPr>
            <a:lvl6pPr indent="-317500" lvl="5" marL="27432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6pPr>
            <a:lvl7pPr indent="-317500" lvl="6" marL="32004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7pPr>
            <a:lvl8pPr indent="-317500" lvl="7" marL="36576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8pPr>
            <a:lvl9pPr indent="-317500" lvl="8" marL="41148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9pPr>
          </a:lstStyle>
          <a:p/>
        </p:txBody>
      </p:sp>
      <p:sp>
        <p:nvSpPr>
          <p:cNvPr id="30" name="Google Shape;30;p4"/>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b="0" i="0" sz="1400" u="none" cap="none" strike="noStrike"/>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1" name="Google Shape;31;p4"/>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b="0" i="0" sz="1400" u="none" cap="none" strike="noStrike"/>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2" name="Google Shape;32;p4"/>
          <p:cNvSpPr txBox="1"/>
          <p:nvPr>
            <p:ph idx="12" type="sldNum"/>
          </p:nvPr>
        </p:nvSpPr>
        <p:spPr>
          <a:xfrm>
            <a:off x="65532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r">
              <a:buNone/>
              <a:defRPr b="0" i="0" sz="1400" u="none" cap="none" strike="noStrike"/>
            </a:lvl1pPr>
            <a:lvl2pPr indent="0" lvl="1" marL="0" marR="0" rtl="0" algn="r">
              <a:buNone/>
              <a:defRPr b="0" i="0" sz="1400" u="none" cap="none" strike="noStrike"/>
            </a:lvl2pPr>
            <a:lvl3pPr indent="0" lvl="2" marL="0" marR="0" rtl="0" algn="r">
              <a:buNone/>
              <a:defRPr b="0" i="0" sz="1400" u="none" cap="none" strike="noStrike"/>
            </a:lvl3pPr>
            <a:lvl4pPr indent="0" lvl="3" marL="0" marR="0" rtl="0" algn="r">
              <a:buNone/>
              <a:defRPr b="0" i="0" sz="1400" u="none" cap="none" strike="noStrike"/>
            </a:lvl4pPr>
            <a:lvl5pPr indent="0" lvl="4" marL="0" marR="0" rtl="0" algn="r">
              <a:buNone/>
              <a:defRPr b="0" i="0" sz="1400" u="none" cap="none" strike="noStrike"/>
            </a:lvl5pPr>
            <a:lvl6pPr indent="0" lvl="5" marL="0" marR="0" rtl="0" algn="r">
              <a:buNone/>
              <a:defRPr b="0" i="0" sz="1400" u="none" cap="none" strike="noStrike"/>
            </a:lvl6pPr>
            <a:lvl7pPr indent="0" lvl="6" marL="0" marR="0" rtl="0" algn="r">
              <a:buNone/>
              <a:defRPr b="0" i="0" sz="1400" u="none" cap="none" strike="noStrike"/>
            </a:lvl7pPr>
            <a:lvl8pPr indent="0" lvl="7" marL="0" marR="0" rtl="0" algn="r">
              <a:buNone/>
              <a:defRPr b="0" i="0" sz="1400" u="none" cap="none" strike="noStrike"/>
            </a:lvl8pPr>
            <a:lvl9pPr indent="0" lvl="8" marL="0" marR="0" rtl="0" algn="r">
              <a:buNone/>
              <a:defRPr b="0" i="0" sz="1400" u="none" cap="none" strike="noStrike"/>
            </a:lvl9pPr>
          </a:lstStyle>
          <a:p>
            <a:pPr indent="-88900" lvl="0" marL="0" rtl="0" algn="r">
              <a:spcBef>
                <a:spcPts val="0"/>
              </a:spcBef>
              <a:spcAft>
                <a:spcPts val="0"/>
              </a:spcAft>
              <a:buSzPts val="1400"/>
              <a:buChar char="●"/>
            </a:pPr>
            <a:r>
              <a:t/>
            </a:r>
            <a:endParaRPr/>
          </a:p>
          <a:p>
            <a:pPr indent="-88900" lvl="1" marL="0" rtl="0" algn="l">
              <a:spcBef>
                <a:spcPts val="0"/>
              </a:spcBef>
              <a:spcAft>
                <a:spcPts val="0"/>
              </a:spcAft>
              <a:buSzPts val="1400"/>
              <a:buChar char="○"/>
            </a:pPr>
            <a:r>
              <a:t/>
            </a:r>
            <a:endParaRPr/>
          </a:p>
          <a:p>
            <a:pPr indent="-88900" lvl="2" marL="0" rtl="0" algn="l">
              <a:spcBef>
                <a:spcPts val="0"/>
              </a:spcBef>
              <a:spcAft>
                <a:spcPts val="0"/>
              </a:spcAft>
              <a:buSzPts val="1400"/>
              <a:buChar char="■"/>
            </a:pPr>
            <a:r>
              <a:t/>
            </a:r>
            <a:endParaRPr/>
          </a:p>
          <a:p>
            <a:pPr indent="-88900" lvl="3" marL="0" rtl="0" algn="l">
              <a:spcBef>
                <a:spcPts val="0"/>
              </a:spcBef>
              <a:spcAft>
                <a:spcPts val="0"/>
              </a:spcAft>
              <a:buSzPts val="1400"/>
              <a:buChar char="●"/>
            </a:pPr>
            <a:r>
              <a:t/>
            </a:r>
            <a:endParaRPr/>
          </a:p>
          <a:p>
            <a:pPr indent="-88900" lvl="4" marL="0" rtl="0" algn="l">
              <a:spcBef>
                <a:spcPts val="0"/>
              </a:spcBef>
              <a:spcAft>
                <a:spcPts val="0"/>
              </a:spcAft>
              <a:buSzPts val="1400"/>
              <a:buChar char="○"/>
            </a:pPr>
            <a:r>
              <a:t/>
            </a:r>
            <a:endParaRPr/>
          </a:p>
          <a:p>
            <a:pPr indent="-88900" lvl="5" marL="0" rtl="0" algn="l">
              <a:spcBef>
                <a:spcPts val="0"/>
              </a:spcBef>
              <a:spcAft>
                <a:spcPts val="0"/>
              </a:spcAft>
              <a:buSzPts val="1400"/>
              <a:buChar char="■"/>
            </a:pPr>
            <a:r>
              <a:t/>
            </a:r>
            <a:endParaRPr/>
          </a:p>
          <a:p>
            <a:pPr indent="-88900" lvl="6" marL="0" rtl="0" algn="l">
              <a:spcBef>
                <a:spcPts val="0"/>
              </a:spcBef>
              <a:spcAft>
                <a:spcPts val="0"/>
              </a:spcAft>
              <a:buSzPts val="1400"/>
              <a:buChar char="●"/>
            </a:pPr>
            <a:r>
              <a:t/>
            </a:r>
            <a:endParaRPr/>
          </a:p>
          <a:p>
            <a:pPr indent="-88900" lvl="7" marL="0" rtl="0" algn="l">
              <a:spcBef>
                <a:spcPts val="0"/>
              </a:spcBef>
              <a:spcAft>
                <a:spcPts val="0"/>
              </a:spcAft>
              <a:buSzPts val="1400"/>
              <a:buChar char="○"/>
            </a:pPr>
            <a:r>
              <a:t/>
            </a:r>
            <a:endParaRPr/>
          </a:p>
          <a:p>
            <a:pPr indent="-88900" lvl="8" marL="0" rtl="0" algn="l">
              <a:spcBef>
                <a:spcPts val="0"/>
              </a:spcBef>
              <a:spcAft>
                <a:spcPts val="0"/>
              </a:spcAft>
              <a:buSzPts val="1400"/>
              <a:buChar char="■"/>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33" name="Shape 33"/>
        <p:cNvGrpSpPr/>
        <p:nvPr/>
      </p:nvGrpSpPr>
      <p:grpSpPr>
        <a:xfrm>
          <a:off x="0" y="0"/>
          <a:ext cx="0" cy="0"/>
          <a:chOff x="0" y="0"/>
          <a:chExt cx="0" cy="0"/>
        </a:xfrm>
      </p:grpSpPr>
      <p:sp>
        <p:nvSpPr>
          <p:cNvPr id="34" name="Google Shape;34;p5"/>
          <p:cNvSpPr txBox="1"/>
          <p:nvPr>
            <p:ph type="title"/>
          </p:nvPr>
        </p:nvSpPr>
        <p:spPr>
          <a:xfrm>
            <a:off x="685800" y="609600"/>
            <a:ext cx="7772400" cy="11430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1pPr>
            <a:lvl2pPr lvl="1"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2pPr>
            <a:lvl3pPr lvl="2"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3pPr>
            <a:lvl4pPr lvl="3"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4pPr>
            <a:lvl5pPr lvl="4"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5pPr>
            <a:lvl6pPr lvl="5"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6pPr>
            <a:lvl7pPr lvl="6"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7pPr>
            <a:lvl8pPr lvl="7"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8pPr>
            <a:lvl9pPr lvl="8"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9pPr>
          </a:lstStyle>
          <a:p/>
        </p:txBody>
      </p:sp>
      <p:sp>
        <p:nvSpPr>
          <p:cNvPr id="35" name="Google Shape;35;p5"/>
          <p:cNvSpPr txBox="1"/>
          <p:nvPr>
            <p:ph idx="1" type="body"/>
          </p:nvPr>
        </p:nvSpPr>
        <p:spPr>
          <a:xfrm>
            <a:off x="685800" y="1981200"/>
            <a:ext cx="7772400" cy="4114800"/>
          </a:xfrm>
          <a:prstGeom prst="rect">
            <a:avLst/>
          </a:prstGeom>
          <a:noFill/>
          <a:ln>
            <a:noFill/>
          </a:ln>
        </p:spPr>
        <p:txBody>
          <a:bodyPr anchorCtr="0" anchor="t" bIns="91425" lIns="91425" spcFirstLastPara="1" rIns="91425" wrap="square" tIns="91425">
            <a:noAutofit/>
          </a:bodyPr>
          <a:lstStyle>
            <a:lvl1pPr indent="-317500" lvl="0" marL="457200" rtl="0" algn="l">
              <a:lnSpc>
                <a:spcPct val="100000"/>
              </a:lnSpc>
              <a:spcBef>
                <a:spcPts val="64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1pPr>
            <a:lvl2pPr indent="-317500" lvl="1" marL="914400" rtl="0">
              <a:lnSpc>
                <a:spcPct val="100000"/>
              </a:lnSpc>
              <a:spcBef>
                <a:spcPts val="0"/>
              </a:spcBef>
              <a:spcAft>
                <a:spcPts val="0"/>
              </a:spcAft>
              <a:buSzPts val="1400"/>
              <a:buChar char="●"/>
              <a:defRPr sz="2800"/>
            </a:lvl2pPr>
            <a:lvl3pPr indent="-317500" lvl="2" marL="1371600" rtl="0">
              <a:lnSpc>
                <a:spcPct val="100000"/>
              </a:lnSpc>
              <a:spcBef>
                <a:spcPts val="0"/>
              </a:spcBef>
              <a:spcAft>
                <a:spcPts val="0"/>
              </a:spcAft>
              <a:buSzPts val="1400"/>
              <a:buChar char="●"/>
              <a:defRPr sz="2400"/>
            </a:lvl3pPr>
            <a:lvl4pPr indent="-317500" lvl="3" marL="1828800" rtl="0">
              <a:lnSpc>
                <a:spcPct val="100000"/>
              </a:lnSpc>
              <a:spcBef>
                <a:spcPts val="0"/>
              </a:spcBef>
              <a:spcAft>
                <a:spcPts val="0"/>
              </a:spcAft>
              <a:buSzPts val="1400"/>
              <a:buChar char="●"/>
              <a:defRPr sz="2000"/>
            </a:lvl4pPr>
            <a:lvl5pPr indent="-317500" lvl="4" marL="2286000" rtl="0">
              <a:lnSpc>
                <a:spcPct val="100000"/>
              </a:lnSpc>
              <a:spcBef>
                <a:spcPts val="0"/>
              </a:spcBef>
              <a:spcAft>
                <a:spcPts val="0"/>
              </a:spcAft>
              <a:buSzPts val="1400"/>
              <a:buChar char="●"/>
              <a:defRPr sz="2000"/>
            </a:lvl5pPr>
            <a:lvl6pPr indent="-317500" lvl="5" marL="27432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6pPr>
            <a:lvl7pPr indent="-317500" lvl="6" marL="32004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7pPr>
            <a:lvl8pPr indent="-317500" lvl="7" marL="36576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8pPr>
            <a:lvl9pPr indent="-317500" lvl="8" marL="41148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9pPr>
          </a:lstStyle>
          <a:p/>
        </p:txBody>
      </p:sp>
      <p:sp>
        <p:nvSpPr>
          <p:cNvPr id="36" name="Google Shape;36;p5"/>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b="0" i="0" sz="1400" u="none" cap="none" strike="noStrike"/>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7" name="Google Shape;37;p5"/>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b="0" i="0" sz="1400" u="none" cap="none" strike="noStrike"/>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8" name="Google Shape;38;p5"/>
          <p:cNvSpPr txBox="1"/>
          <p:nvPr>
            <p:ph idx="12" type="sldNum"/>
          </p:nvPr>
        </p:nvSpPr>
        <p:spPr>
          <a:xfrm>
            <a:off x="65532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r">
              <a:buNone/>
              <a:defRPr b="0" i="0" sz="1400" u="none" cap="none" strike="noStrike"/>
            </a:lvl1pPr>
            <a:lvl2pPr indent="0" lvl="1" marL="0" marR="0" rtl="0" algn="r">
              <a:buNone/>
              <a:defRPr b="0" i="0" sz="1400" u="none" cap="none" strike="noStrike"/>
            </a:lvl2pPr>
            <a:lvl3pPr indent="0" lvl="2" marL="0" marR="0" rtl="0" algn="r">
              <a:buNone/>
              <a:defRPr b="0" i="0" sz="1400" u="none" cap="none" strike="noStrike"/>
            </a:lvl3pPr>
            <a:lvl4pPr indent="0" lvl="3" marL="0" marR="0" rtl="0" algn="r">
              <a:buNone/>
              <a:defRPr b="0" i="0" sz="1400" u="none" cap="none" strike="noStrike"/>
            </a:lvl4pPr>
            <a:lvl5pPr indent="0" lvl="4" marL="0" marR="0" rtl="0" algn="r">
              <a:buNone/>
              <a:defRPr b="0" i="0" sz="1400" u="none" cap="none" strike="noStrike"/>
            </a:lvl5pPr>
            <a:lvl6pPr indent="0" lvl="5" marL="0" marR="0" rtl="0" algn="r">
              <a:buNone/>
              <a:defRPr b="0" i="0" sz="1400" u="none" cap="none" strike="noStrike"/>
            </a:lvl6pPr>
            <a:lvl7pPr indent="0" lvl="6" marL="0" marR="0" rtl="0" algn="r">
              <a:buNone/>
              <a:defRPr b="0" i="0" sz="1400" u="none" cap="none" strike="noStrike"/>
            </a:lvl7pPr>
            <a:lvl8pPr indent="0" lvl="7" marL="0" marR="0" rtl="0" algn="r">
              <a:buNone/>
              <a:defRPr b="0" i="0" sz="1400" u="none" cap="none" strike="noStrike"/>
            </a:lvl8pPr>
            <a:lvl9pPr indent="0" lvl="8" marL="0" marR="0" rtl="0" algn="r">
              <a:buNone/>
              <a:defRPr b="0" i="0" sz="1400" u="none" cap="none" strike="noStrike"/>
            </a:lvl9pPr>
          </a:lstStyle>
          <a:p>
            <a:pPr indent="-88900" lvl="0" marL="0" rtl="0" algn="r">
              <a:spcBef>
                <a:spcPts val="0"/>
              </a:spcBef>
              <a:spcAft>
                <a:spcPts val="0"/>
              </a:spcAft>
              <a:buSzPts val="1400"/>
              <a:buChar char="●"/>
            </a:pPr>
            <a:r>
              <a:t/>
            </a:r>
            <a:endParaRPr/>
          </a:p>
          <a:p>
            <a:pPr indent="-88900" lvl="1" marL="0" rtl="0" algn="l">
              <a:spcBef>
                <a:spcPts val="0"/>
              </a:spcBef>
              <a:spcAft>
                <a:spcPts val="0"/>
              </a:spcAft>
              <a:buSzPts val="1400"/>
              <a:buChar char="○"/>
            </a:pPr>
            <a:r>
              <a:t/>
            </a:r>
            <a:endParaRPr/>
          </a:p>
          <a:p>
            <a:pPr indent="-88900" lvl="2" marL="0" rtl="0" algn="l">
              <a:spcBef>
                <a:spcPts val="0"/>
              </a:spcBef>
              <a:spcAft>
                <a:spcPts val="0"/>
              </a:spcAft>
              <a:buSzPts val="1400"/>
              <a:buChar char="■"/>
            </a:pPr>
            <a:r>
              <a:t/>
            </a:r>
            <a:endParaRPr/>
          </a:p>
          <a:p>
            <a:pPr indent="-88900" lvl="3" marL="0" rtl="0" algn="l">
              <a:spcBef>
                <a:spcPts val="0"/>
              </a:spcBef>
              <a:spcAft>
                <a:spcPts val="0"/>
              </a:spcAft>
              <a:buSzPts val="1400"/>
              <a:buChar char="●"/>
            </a:pPr>
            <a:r>
              <a:t/>
            </a:r>
            <a:endParaRPr/>
          </a:p>
          <a:p>
            <a:pPr indent="-88900" lvl="4" marL="0" rtl="0" algn="l">
              <a:spcBef>
                <a:spcPts val="0"/>
              </a:spcBef>
              <a:spcAft>
                <a:spcPts val="0"/>
              </a:spcAft>
              <a:buSzPts val="1400"/>
              <a:buChar char="○"/>
            </a:pPr>
            <a:r>
              <a:t/>
            </a:r>
            <a:endParaRPr/>
          </a:p>
          <a:p>
            <a:pPr indent="-88900" lvl="5" marL="0" rtl="0" algn="l">
              <a:spcBef>
                <a:spcPts val="0"/>
              </a:spcBef>
              <a:spcAft>
                <a:spcPts val="0"/>
              </a:spcAft>
              <a:buSzPts val="1400"/>
              <a:buChar char="■"/>
            </a:pPr>
            <a:r>
              <a:t/>
            </a:r>
            <a:endParaRPr/>
          </a:p>
          <a:p>
            <a:pPr indent="-88900" lvl="6" marL="0" rtl="0" algn="l">
              <a:spcBef>
                <a:spcPts val="0"/>
              </a:spcBef>
              <a:spcAft>
                <a:spcPts val="0"/>
              </a:spcAft>
              <a:buSzPts val="1400"/>
              <a:buChar char="●"/>
            </a:pPr>
            <a:r>
              <a:t/>
            </a:r>
            <a:endParaRPr/>
          </a:p>
          <a:p>
            <a:pPr indent="-88900" lvl="7" marL="0" rtl="0" algn="l">
              <a:spcBef>
                <a:spcPts val="0"/>
              </a:spcBef>
              <a:spcAft>
                <a:spcPts val="0"/>
              </a:spcAft>
              <a:buSzPts val="1400"/>
              <a:buChar char="○"/>
            </a:pPr>
            <a:r>
              <a:t/>
            </a:r>
            <a:endParaRPr/>
          </a:p>
          <a:p>
            <a:pPr indent="-88900" lvl="8" marL="0" rtl="0" algn="l">
              <a:spcBef>
                <a:spcPts val="0"/>
              </a:spcBef>
              <a:spcAft>
                <a:spcPts val="0"/>
              </a:spcAft>
              <a:buSzPts val="1400"/>
              <a:buChar char="■"/>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lt1"/>
        </a:solidFill>
      </p:bgPr>
    </p:bg>
    <p:spTree>
      <p:nvGrpSpPr>
        <p:cNvPr id="39" name="Shape 39"/>
        <p:cNvGrpSpPr/>
        <p:nvPr/>
      </p:nvGrpSpPr>
      <p:grpSpPr>
        <a:xfrm>
          <a:off x="0" y="0"/>
          <a:ext cx="0" cy="0"/>
          <a:chOff x="0" y="0"/>
          <a:chExt cx="0" cy="0"/>
        </a:xfrm>
      </p:grpSpPr>
      <p:sp>
        <p:nvSpPr>
          <p:cNvPr id="40" name="Google Shape;40;p6"/>
          <p:cNvSpPr txBox="1"/>
          <p:nvPr>
            <p:ph type="title"/>
          </p:nvPr>
        </p:nvSpPr>
        <p:spPr>
          <a:xfrm>
            <a:off x="685800" y="0"/>
            <a:ext cx="7772400" cy="9144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1pPr>
            <a:lvl2pPr lvl="1"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2pPr>
            <a:lvl3pPr lvl="2"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3pPr>
            <a:lvl4pPr lvl="3"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4pPr>
            <a:lvl5pPr lvl="4"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5pPr>
            <a:lvl6pPr lvl="5"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6pPr>
            <a:lvl7pPr lvl="6"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7pPr>
            <a:lvl8pPr lvl="7"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8pPr>
            <a:lvl9pPr lvl="8" rtl="0" algn="ctr">
              <a:lnSpc>
                <a:spcPct val="100000"/>
              </a:lnSpc>
              <a:spcBef>
                <a:spcPts val="0"/>
              </a:spcBef>
              <a:spcAft>
                <a:spcPts val="0"/>
              </a:spcAft>
              <a:buSzPts val="1400"/>
              <a:buChar char="■"/>
              <a:defRPr sz="4400">
                <a:solidFill>
                  <a:schemeClr val="dk2"/>
                </a:solidFill>
                <a:latin typeface="Times New Roman"/>
                <a:ea typeface="Times New Roman"/>
                <a:cs typeface="Times New Roman"/>
                <a:sym typeface="Times New Roman"/>
              </a:defRPr>
            </a:lvl9pPr>
          </a:lstStyle>
          <a:p/>
        </p:txBody>
      </p:sp>
      <p:sp>
        <p:nvSpPr>
          <p:cNvPr id="41" name="Google Shape;41;p6"/>
          <p:cNvSpPr txBox="1"/>
          <p:nvPr>
            <p:ph idx="1" type="body"/>
          </p:nvPr>
        </p:nvSpPr>
        <p:spPr>
          <a:xfrm>
            <a:off x="685800" y="1981200"/>
            <a:ext cx="7772400" cy="4114800"/>
          </a:xfrm>
          <a:prstGeom prst="rect">
            <a:avLst/>
          </a:prstGeom>
          <a:noFill/>
          <a:ln>
            <a:noFill/>
          </a:ln>
        </p:spPr>
        <p:txBody>
          <a:bodyPr anchorCtr="0" anchor="t" bIns="91425" lIns="91425" spcFirstLastPara="1" rIns="91425" wrap="square" tIns="91425">
            <a:noAutofit/>
          </a:bodyPr>
          <a:lstStyle>
            <a:lvl1pPr indent="-317500" lvl="0" marL="457200" rtl="0" algn="l">
              <a:lnSpc>
                <a:spcPct val="100000"/>
              </a:lnSpc>
              <a:spcBef>
                <a:spcPts val="64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1pPr>
            <a:lvl2pPr indent="-317500" lvl="1" marL="914400" rtl="0">
              <a:lnSpc>
                <a:spcPct val="100000"/>
              </a:lnSpc>
              <a:spcBef>
                <a:spcPts val="0"/>
              </a:spcBef>
              <a:spcAft>
                <a:spcPts val="0"/>
              </a:spcAft>
              <a:buSzPts val="1400"/>
              <a:buChar char="●"/>
              <a:defRPr sz="2800"/>
            </a:lvl2pPr>
            <a:lvl3pPr indent="-317500" lvl="2" marL="1371600" rtl="0">
              <a:lnSpc>
                <a:spcPct val="100000"/>
              </a:lnSpc>
              <a:spcBef>
                <a:spcPts val="0"/>
              </a:spcBef>
              <a:spcAft>
                <a:spcPts val="0"/>
              </a:spcAft>
              <a:buSzPts val="1400"/>
              <a:buChar char="●"/>
              <a:defRPr sz="2400"/>
            </a:lvl3pPr>
            <a:lvl4pPr indent="-317500" lvl="3" marL="1828800" rtl="0">
              <a:lnSpc>
                <a:spcPct val="100000"/>
              </a:lnSpc>
              <a:spcBef>
                <a:spcPts val="0"/>
              </a:spcBef>
              <a:spcAft>
                <a:spcPts val="0"/>
              </a:spcAft>
              <a:buSzPts val="1400"/>
              <a:buChar char="●"/>
              <a:defRPr sz="2000"/>
            </a:lvl4pPr>
            <a:lvl5pPr indent="-317500" lvl="4" marL="2286000" rtl="0">
              <a:lnSpc>
                <a:spcPct val="100000"/>
              </a:lnSpc>
              <a:spcBef>
                <a:spcPts val="0"/>
              </a:spcBef>
              <a:spcAft>
                <a:spcPts val="0"/>
              </a:spcAft>
              <a:buSzPts val="1400"/>
              <a:buChar char="●"/>
              <a:defRPr sz="2000"/>
            </a:lvl5pPr>
            <a:lvl6pPr indent="-317500" lvl="5" marL="27432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6pPr>
            <a:lvl7pPr indent="-317500" lvl="6" marL="32004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7pPr>
            <a:lvl8pPr indent="-317500" lvl="7" marL="36576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8pPr>
            <a:lvl9pPr indent="-317500" lvl="8" marL="4114800" rtl="0">
              <a:lnSpc>
                <a:spcPct val="100000"/>
              </a:lnSpc>
              <a:spcBef>
                <a:spcPts val="0"/>
              </a:spcBef>
              <a:spcAft>
                <a:spcPts val="0"/>
              </a:spcAft>
              <a:buClr>
                <a:schemeClr val="dk1"/>
              </a:buClr>
              <a:buSzPts val="1400"/>
              <a:buFont typeface="Times New Roman"/>
              <a:buChar char="●"/>
              <a:defRPr sz="3200">
                <a:solidFill>
                  <a:schemeClr val="dk1"/>
                </a:solidFill>
                <a:latin typeface="Times New Roman"/>
                <a:ea typeface="Times New Roman"/>
                <a:cs typeface="Times New Roman"/>
                <a:sym typeface="Times New Roman"/>
              </a:defRPr>
            </a:lvl9pPr>
          </a:lstStyle>
          <a:p/>
        </p:txBody>
      </p:sp>
      <p:sp>
        <p:nvSpPr>
          <p:cNvPr id="42" name="Google Shape;42;p6"/>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b="0" i="0" sz="1400" u="none" cap="none" strike="noStrike"/>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3" name="Google Shape;43;p6"/>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b="0" i="0" sz="1400" u="none" cap="none" strike="noStrike"/>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4" name="Google Shape;44;p6"/>
          <p:cNvSpPr txBox="1"/>
          <p:nvPr>
            <p:ph idx="12" type="sldNum"/>
          </p:nvPr>
        </p:nvSpPr>
        <p:spPr>
          <a:xfrm>
            <a:off x="65532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r">
              <a:buNone/>
              <a:defRPr b="0" i="0" sz="1400" u="none" cap="none" strike="noStrike"/>
            </a:lvl1pPr>
            <a:lvl2pPr indent="0" lvl="1" marL="0" marR="0" rtl="0" algn="r">
              <a:buNone/>
              <a:defRPr b="0" i="0" sz="1400" u="none" cap="none" strike="noStrike"/>
            </a:lvl2pPr>
            <a:lvl3pPr indent="0" lvl="2" marL="0" marR="0" rtl="0" algn="r">
              <a:buNone/>
              <a:defRPr b="0" i="0" sz="1400" u="none" cap="none" strike="noStrike"/>
            </a:lvl3pPr>
            <a:lvl4pPr indent="0" lvl="3" marL="0" marR="0" rtl="0" algn="r">
              <a:buNone/>
              <a:defRPr b="0" i="0" sz="1400" u="none" cap="none" strike="noStrike"/>
            </a:lvl4pPr>
            <a:lvl5pPr indent="0" lvl="4" marL="0" marR="0" rtl="0" algn="r">
              <a:buNone/>
              <a:defRPr b="0" i="0" sz="1400" u="none" cap="none" strike="noStrike"/>
            </a:lvl5pPr>
            <a:lvl6pPr indent="0" lvl="5" marL="0" marR="0" rtl="0" algn="r">
              <a:buNone/>
              <a:defRPr b="0" i="0" sz="1400" u="none" cap="none" strike="noStrike"/>
            </a:lvl6pPr>
            <a:lvl7pPr indent="0" lvl="6" marL="0" marR="0" rtl="0" algn="r">
              <a:buNone/>
              <a:defRPr b="0" i="0" sz="1400" u="none" cap="none" strike="noStrike"/>
            </a:lvl7pPr>
            <a:lvl8pPr indent="0" lvl="7" marL="0" marR="0" rtl="0" algn="r">
              <a:buNone/>
              <a:defRPr b="0" i="0" sz="1400" u="none" cap="none" strike="noStrike"/>
            </a:lvl8pPr>
            <a:lvl9pPr indent="0" lvl="8" marL="0" marR="0" rtl="0" algn="r">
              <a:buNone/>
              <a:defRPr b="0" i="0" sz="1400" u="none" cap="none" strike="noStrike"/>
            </a:lvl9pPr>
          </a:lstStyle>
          <a:p>
            <a:pPr indent="-88900" lvl="0" marL="0" rtl="0" algn="r">
              <a:spcBef>
                <a:spcPts val="0"/>
              </a:spcBef>
              <a:spcAft>
                <a:spcPts val="0"/>
              </a:spcAft>
              <a:buSzPts val="1400"/>
              <a:buChar char="●"/>
            </a:pPr>
            <a:r>
              <a:t/>
            </a:r>
            <a:endParaRPr/>
          </a:p>
          <a:p>
            <a:pPr indent="-88900" lvl="1" marL="0" rtl="0" algn="l">
              <a:spcBef>
                <a:spcPts val="0"/>
              </a:spcBef>
              <a:spcAft>
                <a:spcPts val="0"/>
              </a:spcAft>
              <a:buSzPts val="1400"/>
              <a:buChar char="○"/>
            </a:pPr>
            <a:r>
              <a:t/>
            </a:r>
            <a:endParaRPr/>
          </a:p>
          <a:p>
            <a:pPr indent="-88900" lvl="2" marL="0" rtl="0" algn="l">
              <a:spcBef>
                <a:spcPts val="0"/>
              </a:spcBef>
              <a:spcAft>
                <a:spcPts val="0"/>
              </a:spcAft>
              <a:buSzPts val="1400"/>
              <a:buChar char="■"/>
            </a:pPr>
            <a:r>
              <a:t/>
            </a:r>
            <a:endParaRPr/>
          </a:p>
          <a:p>
            <a:pPr indent="-88900" lvl="3" marL="0" rtl="0" algn="l">
              <a:spcBef>
                <a:spcPts val="0"/>
              </a:spcBef>
              <a:spcAft>
                <a:spcPts val="0"/>
              </a:spcAft>
              <a:buSzPts val="1400"/>
              <a:buChar char="●"/>
            </a:pPr>
            <a:r>
              <a:t/>
            </a:r>
            <a:endParaRPr/>
          </a:p>
          <a:p>
            <a:pPr indent="-88900" lvl="4" marL="0" rtl="0" algn="l">
              <a:spcBef>
                <a:spcPts val="0"/>
              </a:spcBef>
              <a:spcAft>
                <a:spcPts val="0"/>
              </a:spcAft>
              <a:buSzPts val="1400"/>
              <a:buChar char="○"/>
            </a:pPr>
            <a:r>
              <a:t/>
            </a:r>
            <a:endParaRPr/>
          </a:p>
          <a:p>
            <a:pPr indent="-88900" lvl="5" marL="0" rtl="0" algn="l">
              <a:spcBef>
                <a:spcPts val="0"/>
              </a:spcBef>
              <a:spcAft>
                <a:spcPts val="0"/>
              </a:spcAft>
              <a:buSzPts val="1400"/>
              <a:buChar char="■"/>
            </a:pPr>
            <a:r>
              <a:t/>
            </a:r>
            <a:endParaRPr/>
          </a:p>
          <a:p>
            <a:pPr indent="-88900" lvl="6" marL="0" rtl="0" algn="l">
              <a:spcBef>
                <a:spcPts val="0"/>
              </a:spcBef>
              <a:spcAft>
                <a:spcPts val="0"/>
              </a:spcAft>
              <a:buSzPts val="1400"/>
              <a:buChar char="●"/>
            </a:pPr>
            <a:r>
              <a:t/>
            </a:r>
            <a:endParaRPr/>
          </a:p>
          <a:p>
            <a:pPr indent="-88900" lvl="7" marL="0" rtl="0" algn="l">
              <a:spcBef>
                <a:spcPts val="0"/>
              </a:spcBef>
              <a:spcAft>
                <a:spcPts val="0"/>
              </a:spcAft>
              <a:buSzPts val="1400"/>
              <a:buChar char="○"/>
            </a:pPr>
            <a:r>
              <a:t/>
            </a:r>
            <a:endParaRPr/>
          </a:p>
          <a:p>
            <a:pPr indent="-88900" lvl="8" marL="0" rtl="0" algn="l">
              <a:spcBef>
                <a:spcPts val="0"/>
              </a:spcBef>
              <a:spcAft>
                <a:spcPts val="0"/>
              </a:spcAft>
              <a:buSzPts val="1400"/>
              <a:buChar char="■"/>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85800" y="609600"/>
            <a:ext cx="7772400" cy="1143000"/>
          </a:xfrm>
          <a:prstGeom prst="rect">
            <a:avLst/>
          </a:prstGeom>
          <a:noFill/>
          <a:ln>
            <a:noFill/>
          </a:ln>
        </p:spPr>
        <p:txBody>
          <a:bodyPr anchorCtr="0" anchor="ctr" bIns="91425" lIns="91425" spcFirstLastPara="1" rIns="91425" wrap="square" tIns="91425">
            <a:noAutofit/>
          </a:bodyPr>
          <a:lstStyle>
            <a:lvl1pPr indent="-88900" lvl="0" marL="0" marR="0" rtl="0" algn="ctr">
              <a:lnSpc>
                <a:spcPct val="100000"/>
              </a:lnSpc>
              <a:spcBef>
                <a:spcPts val="0"/>
              </a:spcBef>
              <a:spcAft>
                <a:spcPts val="0"/>
              </a:spcAft>
              <a:buSzPts val="1400"/>
              <a:buChar char="●"/>
              <a:defRPr b="0" i="0" sz="4400" u="none" cap="none" strike="noStrike">
                <a:solidFill>
                  <a:schemeClr val="dk2"/>
                </a:solidFill>
                <a:latin typeface="Times New Roman"/>
                <a:ea typeface="Times New Roman"/>
                <a:cs typeface="Times New Roman"/>
                <a:sym typeface="Times New Roman"/>
              </a:defRPr>
            </a:lvl1pPr>
            <a:lvl2pPr indent="-88900" lvl="1" marL="0" marR="0" rtl="0" algn="ctr">
              <a:lnSpc>
                <a:spcPct val="100000"/>
              </a:lnSpc>
              <a:spcBef>
                <a:spcPts val="0"/>
              </a:spcBef>
              <a:spcAft>
                <a:spcPts val="0"/>
              </a:spcAft>
              <a:buSzPts val="1400"/>
              <a:buChar char="○"/>
              <a:defRPr b="0" i="0" sz="4400" u="none" cap="none" strike="noStrike">
                <a:solidFill>
                  <a:schemeClr val="dk2"/>
                </a:solidFill>
                <a:latin typeface="Times New Roman"/>
                <a:ea typeface="Times New Roman"/>
                <a:cs typeface="Times New Roman"/>
                <a:sym typeface="Times New Roman"/>
              </a:defRPr>
            </a:lvl2pPr>
            <a:lvl3pPr indent="-88900" lvl="2" marL="0" marR="0" rtl="0" algn="ctr">
              <a:lnSpc>
                <a:spcPct val="100000"/>
              </a:lnSpc>
              <a:spcBef>
                <a:spcPts val="0"/>
              </a:spcBef>
              <a:spcAft>
                <a:spcPts val="0"/>
              </a:spcAft>
              <a:buSzPts val="1400"/>
              <a:buChar char="■"/>
              <a:defRPr b="0" i="0" sz="4400" u="none" cap="none" strike="noStrike">
                <a:solidFill>
                  <a:schemeClr val="dk2"/>
                </a:solidFill>
                <a:latin typeface="Times New Roman"/>
                <a:ea typeface="Times New Roman"/>
                <a:cs typeface="Times New Roman"/>
                <a:sym typeface="Times New Roman"/>
              </a:defRPr>
            </a:lvl3pPr>
            <a:lvl4pPr indent="-88900" lvl="3" marL="0" marR="0" rtl="0" algn="ctr">
              <a:lnSpc>
                <a:spcPct val="100000"/>
              </a:lnSpc>
              <a:spcBef>
                <a:spcPts val="0"/>
              </a:spcBef>
              <a:spcAft>
                <a:spcPts val="0"/>
              </a:spcAft>
              <a:buSzPts val="1400"/>
              <a:buChar char="●"/>
              <a:defRPr b="0" i="0" sz="4400" u="none" cap="none" strike="noStrike">
                <a:solidFill>
                  <a:schemeClr val="dk2"/>
                </a:solidFill>
                <a:latin typeface="Times New Roman"/>
                <a:ea typeface="Times New Roman"/>
                <a:cs typeface="Times New Roman"/>
                <a:sym typeface="Times New Roman"/>
              </a:defRPr>
            </a:lvl4pPr>
            <a:lvl5pPr indent="-88900" lvl="4" marL="0" marR="0" rtl="0" algn="ctr">
              <a:lnSpc>
                <a:spcPct val="100000"/>
              </a:lnSpc>
              <a:spcBef>
                <a:spcPts val="0"/>
              </a:spcBef>
              <a:spcAft>
                <a:spcPts val="0"/>
              </a:spcAft>
              <a:buSzPts val="1400"/>
              <a:buChar char="○"/>
              <a:defRPr b="0" i="0" sz="4400" u="none" cap="none" strike="noStrike">
                <a:solidFill>
                  <a:schemeClr val="dk2"/>
                </a:solidFill>
                <a:latin typeface="Times New Roman"/>
                <a:ea typeface="Times New Roman"/>
                <a:cs typeface="Times New Roman"/>
                <a:sym typeface="Times New Roman"/>
              </a:defRPr>
            </a:lvl5pPr>
            <a:lvl6pPr indent="-88900" lvl="5" marL="0" marR="0" rtl="0" algn="ctr">
              <a:lnSpc>
                <a:spcPct val="100000"/>
              </a:lnSpc>
              <a:spcBef>
                <a:spcPts val="0"/>
              </a:spcBef>
              <a:spcAft>
                <a:spcPts val="0"/>
              </a:spcAft>
              <a:buSzPts val="1400"/>
              <a:buChar char="■"/>
              <a:defRPr b="0" i="0" sz="4400" u="none" cap="none" strike="noStrike">
                <a:solidFill>
                  <a:schemeClr val="dk2"/>
                </a:solidFill>
                <a:latin typeface="Times New Roman"/>
                <a:ea typeface="Times New Roman"/>
                <a:cs typeface="Times New Roman"/>
                <a:sym typeface="Times New Roman"/>
              </a:defRPr>
            </a:lvl6pPr>
            <a:lvl7pPr indent="-88900" lvl="6" marL="0" marR="0" rtl="0" algn="ctr">
              <a:lnSpc>
                <a:spcPct val="100000"/>
              </a:lnSpc>
              <a:spcBef>
                <a:spcPts val="0"/>
              </a:spcBef>
              <a:spcAft>
                <a:spcPts val="0"/>
              </a:spcAft>
              <a:buSzPts val="1400"/>
              <a:buChar char="●"/>
              <a:defRPr b="0" i="0" sz="4400" u="none" cap="none" strike="noStrike">
                <a:solidFill>
                  <a:schemeClr val="dk2"/>
                </a:solidFill>
                <a:latin typeface="Times New Roman"/>
                <a:ea typeface="Times New Roman"/>
                <a:cs typeface="Times New Roman"/>
                <a:sym typeface="Times New Roman"/>
              </a:defRPr>
            </a:lvl7pPr>
            <a:lvl8pPr indent="-88900" lvl="7" marL="0" marR="0" rtl="0" algn="ctr">
              <a:lnSpc>
                <a:spcPct val="100000"/>
              </a:lnSpc>
              <a:spcBef>
                <a:spcPts val="0"/>
              </a:spcBef>
              <a:spcAft>
                <a:spcPts val="0"/>
              </a:spcAft>
              <a:buSzPts val="1400"/>
              <a:buChar char="○"/>
              <a:defRPr b="0" i="0" sz="4400" u="none" cap="none" strike="noStrike">
                <a:solidFill>
                  <a:schemeClr val="dk2"/>
                </a:solidFill>
                <a:latin typeface="Times New Roman"/>
                <a:ea typeface="Times New Roman"/>
                <a:cs typeface="Times New Roman"/>
                <a:sym typeface="Times New Roman"/>
              </a:defRPr>
            </a:lvl8pPr>
            <a:lvl9pPr indent="-88900" lvl="8" marL="0" marR="0" rtl="0" algn="ctr">
              <a:lnSpc>
                <a:spcPct val="100000"/>
              </a:lnSpc>
              <a:spcBef>
                <a:spcPts val="0"/>
              </a:spcBef>
              <a:spcAft>
                <a:spcPts val="0"/>
              </a:spcAft>
              <a:buSzPts val="1400"/>
              <a:buChar char="■"/>
              <a:defRPr b="0" i="0" sz="4400" u="none" cap="none" strike="noStrike">
                <a:solidFill>
                  <a:schemeClr val="dk2"/>
                </a:solidFill>
                <a:latin typeface="Times New Roman"/>
                <a:ea typeface="Times New Roman"/>
                <a:cs typeface="Times New Roman"/>
                <a:sym typeface="Times New Roman"/>
              </a:defRPr>
            </a:lvl9pPr>
          </a:lstStyle>
          <a:p/>
        </p:txBody>
      </p:sp>
      <p:sp>
        <p:nvSpPr>
          <p:cNvPr id="11" name="Google Shape;11;p1"/>
          <p:cNvSpPr txBox="1"/>
          <p:nvPr>
            <p:ph idx="1" type="body"/>
          </p:nvPr>
        </p:nvSpPr>
        <p:spPr>
          <a:xfrm>
            <a:off x="685800" y="1981200"/>
            <a:ext cx="7772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640"/>
              </a:spcBef>
              <a:spcAft>
                <a:spcPts val="0"/>
              </a:spcAft>
              <a:buClr>
                <a:schemeClr val="dk1"/>
              </a:buClr>
              <a:buSzPts val="14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317500" lvl="1" marL="914400" marR="0" rtl="0" algn="l">
              <a:lnSpc>
                <a:spcPct val="100000"/>
              </a:lnSpc>
              <a:spcBef>
                <a:spcPts val="0"/>
              </a:spcBef>
              <a:spcAft>
                <a:spcPts val="0"/>
              </a:spcAft>
              <a:buSzPts val="1400"/>
              <a:buFont typeface="Arial"/>
              <a:buChar char="●"/>
              <a:defRPr b="0" i="0" sz="2800" u="none" cap="none" strike="noStrike"/>
            </a:lvl2pPr>
            <a:lvl3pPr indent="-317500" lvl="2" marL="1371600" marR="0" rtl="0" algn="l">
              <a:lnSpc>
                <a:spcPct val="100000"/>
              </a:lnSpc>
              <a:spcBef>
                <a:spcPts val="0"/>
              </a:spcBef>
              <a:spcAft>
                <a:spcPts val="0"/>
              </a:spcAft>
              <a:buSzPts val="1400"/>
              <a:buFont typeface="Arial"/>
              <a:buChar char="●"/>
              <a:defRPr b="0" i="0" sz="2400" u="none" cap="none" strike="noStrike"/>
            </a:lvl3pPr>
            <a:lvl4pPr indent="-317500" lvl="3" marL="1828800" marR="0" rtl="0" algn="l">
              <a:lnSpc>
                <a:spcPct val="100000"/>
              </a:lnSpc>
              <a:spcBef>
                <a:spcPts val="0"/>
              </a:spcBef>
              <a:spcAft>
                <a:spcPts val="0"/>
              </a:spcAft>
              <a:buSzPts val="1400"/>
              <a:buFont typeface="Arial"/>
              <a:buChar char="●"/>
              <a:defRPr b="0" i="0" sz="2000" u="none" cap="none" strike="noStrike"/>
            </a:lvl4pPr>
            <a:lvl5pPr indent="-317500" lvl="4" marL="2286000" marR="0" rtl="0" algn="l">
              <a:lnSpc>
                <a:spcPct val="100000"/>
              </a:lnSpc>
              <a:spcBef>
                <a:spcPts val="0"/>
              </a:spcBef>
              <a:spcAft>
                <a:spcPts val="0"/>
              </a:spcAft>
              <a:buSzPts val="1400"/>
              <a:buFont typeface="Arial"/>
              <a:buChar char="●"/>
              <a:defRPr b="0" i="0" sz="2000" u="none" cap="none" strike="noStrike"/>
            </a:lvl5pPr>
            <a:lvl6pPr indent="-317500" lvl="5" marL="2743200" marR="0" rtl="0" algn="l">
              <a:lnSpc>
                <a:spcPct val="100000"/>
              </a:lnSpc>
              <a:spcBef>
                <a:spcPts val="0"/>
              </a:spcBef>
              <a:spcAft>
                <a:spcPts val="0"/>
              </a:spcAft>
              <a:buClr>
                <a:schemeClr val="dk1"/>
              </a:buClr>
              <a:buSzPts val="1400"/>
              <a:buFont typeface="Times New Roman"/>
              <a:buChar char="●"/>
              <a:defRPr b="0" i="0" sz="3200" u="none" cap="none" strike="noStrike">
                <a:solidFill>
                  <a:schemeClr val="dk1"/>
                </a:solidFill>
                <a:latin typeface="Times New Roman"/>
                <a:ea typeface="Times New Roman"/>
                <a:cs typeface="Times New Roman"/>
                <a:sym typeface="Times New Roman"/>
              </a:defRPr>
            </a:lvl6pPr>
            <a:lvl7pPr indent="-317500" lvl="6" marL="3200400" marR="0" rtl="0" algn="l">
              <a:lnSpc>
                <a:spcPct val="100000"/>
              </a:lnSpc>
              <a:spcBef>
                <a:spcPts val="0"/>
              </a:spcBef>
              <a:spcAft>
                <a:spcPts val="0"/>
              </a:spcAft>
              <a:buClr>
                <a:schemeClr val="dk1"/>
              </a:buClr>
              <a:buSzPts val="1400"/>
              <a:buFont typeface="Times New Roman"/>
              <a:buChar char="●"/>
              <a:defRPr b="0" i="0" sz="3200" u="none" cap="none" strike="noStrike">
                <a:solidFill>
                  <a:schemeClr val="dk1"/>
                </a:solidFill>
                <a:latin typeface="Times New Roman"/>
                <a:ea typeface="Times New Roman"/>
                <a:cs typeface="Times New Roman"/>
                <a:sym typeface="Times New Roman"/>
              </a:defRPr>
            </a:lvl7pPr>
            <a:lvl8pPr indent="-317500" lvl="7" marL="3657600" marR="0" rtl="0" algn="l">
              <a:lnSpc>
                <a:spcPct val="100000"/>
              </a:lnSpc>
              <a:spcBef>
                <a:spcPts val="0"/>
              </a:spcBef>
              <a:spcAft>
                <a:spcPts val="0"/>
              </a:spcAft>
              <a:buClr>
                <a:schemeClr val="dk1"/>
              </a:buClr>
              <a:buSzPts val="1400"/>
              <a:buFont typeface="Times New Roman"/>
              <a:buChar char="●"/>
              <a:defRPr b="0" i="0" sz="3200" u="none" cap="none" strike="noStrike">
                <a:solidFill>
                  <a:schemeClr val="dk1"/>
                </a:solidFill>
                <a:latin typeface="Times New Roman"/>
                <a:ea typeface="Times New Roman"/>
                <a:cs typeface="Times New Roman"/>
                <a:sym typeface="Times New Roman"/>
              </a:defRPr>
            </a:lvl8pPr>
            <a:lvl9pPr indent="-317500" lvl="8" marL="4114800" marR="0" rtl="0" algn="l">
              <a:lnSpc>
                <a:spcPct val="100000"/>
              </a:lnSpc>
              <a:spcBef>
                <a:spcPts val="0"/>
              </a:spcBef>
              <a:spcAft>
                <a:spcPts val="0"/>
              </a:spcAft>
              <a:buClr>
                <a:schemeClr val="dk1"/>
              </a:buClr>
              <a:buSzPts val="1400"/>
              <a:buFont typeface="Times New Roman"/>
              <a:buChar char="●"/>
              <a:defRPr b="0" i="0" sz="3200" u="none" cap="none" strike="noStrike">
                <a:solidFill>
                  <a:schemeClr val="dk1"/>
                </a:solidFill>
                <a:latin typeface="Times New Roman"/>
                <a:ea typeface="Times New Roman"/>
                <a:cs typeface="Times New Roman"/>
                <a:sym typeface="Times New Roman"/>
              </a:defRPr>
            </a:lvl9pPr>
          </a:lstStyle>
          <a:p/>
        </p:txBody>
      </p:sp>
      <p:sp>
        <p:nvSpPr>
          <p:cNvPr id="12" name="Google Shape;12;p1"/>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b="0" i="0" sz="1400" u="none" cap="none" strike="noStrike"/>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13" name="Google Shape;13;p1"/>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b="0" i="0" sz="1400" u="none" cap="none" strike="noStrike"/>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14" name="Google Shape;14;p1"/>
          <p:cNvSpPr txBox="1"/>
          <p:nvPr>
            <p:ph idx="12" type="sldNum"/>
          </p:nvPr>
        </p:nvSpPr>
        <p:spPr>
          <a:xfrm>
            <a:off x="65532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r">
              <a:buNone/>
              <a:defRPr b="0" i="0" sz="1400" u="none" cap="none" strike="noStrike"/>
            </a:lvl1pPr>
            <a:lvl2pPr indent="0" lvl="1" marL="0" marR="0" rtl="0" algn="r">
              <a:buNone/>
              <a:defRPr b="0" i="0" sz="1400" u="none" cap="none" strike="noStrike"/>
            </a:lvl2pPr>
            <a:lvl3pPr indent="0" lvl="2" marL="0" marR="0" rtl="0" algn="r">
              <a:buNone/>
              <a:defRPr b="0" i="0" sz="1400" u="none" cap="none" strike="noStrike"/>
            </a:lvl3pPr>
            <a:lvl4pPr indent="0" lvl="3" marL="0" marR="0" rtl="0" algn="r">
              <a:buNone/>
              <a:defRPr b="0" i="0" sz="1400" u="none" cap="none" strike="noStrike"/>
            </a:lvl4pPr>
            <a:lvl5pPr indent="0" lvl="4" marL="0" marR="0" rtl="0" algn="r">
              <a:buNone/>
              <a:defRPr b="0" i="0" sz="1400" u="none" cap="none" strike="noStrike"/>
            </a:lvl5pPr>
            <a:lvl6pPr indent="0" lvl="5" marL="0" marR="0" rtl="0" algn="r">
              <a:buNone/>
              <a:defRPr b="0" i="0" sz="1400" u="none" cap="none" strike="noStrike"/>
            </a:lvl6pPr>
            <a:lvl7pPr indent="0" lvl="6" marL="0" marR="0" rtl="0" algn="r">
              <a:buNone/>
              <a:defRPr b="0" i="0" sz="1400" u="none" cap="none" strike="noStrike"/>
            </a:lvl7pPr>
            <a:lvl8pPr indent="0" lvl="7" marL="0" marR="0" rtl="0" algn="r">
              <a:buNone/>
              <a:defRPr b="0" i="0" sz="1400" u="none" cap="none" strike="noStrike"/>
            </a:lvl8pPr>
            <a:lvl9pPr indent="0" lvl="8" marL="0" marR="0" rtl="0" algn="r">
              <a:buNone/>
              <a:defRPr b="0" i="0" sz="1400" u="none" cap="none" strike="noStrike"/>
            </a:lvl9pPr>
          </a:lstStyle>
          <a:p>
            <a:pPr indent="-88900" lvl="0" marL="0" rtl="0" algn="r">
              <a:spcBef>
                <a:spcPts val="0"/>
              </a:spcBef>
              <a:spcAft>
                <a:spcPts val="0"/>
              </a:spcAft>
              <a:buSzPts val="1400"/>
              <a:buChar char="●"/>
            </a:pPr>
            <a:r>
              <a:t/>
            </a:r>
            <a:endParaRPr/>
          </a:p>
          <a:p>
            <a:pPr indent="-88900" lvl="1" marL="0" rtl="0" algn="l">
              <a:spcBef>
                <a:spcPts val="0"/>
              </a:spcBef>
              <a:spcAft>
                <a:spcPts val="0"/>
              </a:spcAft>
              <a:buSzPts val="1400"/>
              <a:buChar char="○"/>
            </a:pPr>
            <a:r>
              <a:t/>
            </a:r>
            <a:endParaRPr/>
          </a:p>
          <a:p>
            <a:pPr indent="-88900" lvl="2" marL="0" rtl="0" algn="l">
              <a:spcBef>
                <a:spcPts val="0"/>
              </a:spcBef>
              <a:spcAft>
                <a:spcPts val="0"/>
              </a:spcAft>
              <a:buSzPts val="1400"/>
              <a:buChar char="■"/>
            </a:pPr>
            <a:r>
              <a:t/>
            </a:r>
            <a:endParaRPr/>
          </a:p>
          <a:p>
            <a:pPr indent="-88900" lvl="3" marL="0" rtl="0" algn="l">
              <a:spcBef>
                <a:spcPts val="0"/>
              </a:spcBef>
              <a:spcAft>
                <a:spcPts val="0"/>
              </a:spcAft>
              <a:buSzPts val="1400"/>
              <a:buChar char="●"/>
            </a:pPr>
            <a:r>
              <a:t/>
            </a:r>
            <a:endParaRPr/>
          </a:p>
          <a:p>
            <a:pPr indent="-88900" lvl="4" marL="0" rtl="0" algn="l">
              <a:spcBef>
                <a:spcPts val="0"/>
              </a:spcBef>
              <a:spcAft>
                <a:spcPts val="0"/>
              </a:spcAft>
              <a:buSzPts val="1400"/>
              <a:buChar char="○"/>
            </a:pPr>
            <a:r>
              <a:t/>
            </a:r>
            <a:endParaRPr/>
          </a:p>
          <a:p>
            <a:pPr indent="-88900" lvl="5" marL="0" rtl="0" algn="l">
              <a:spcBef>
                <a:spcPts val="0"/>
              </a:spcBef>
              <a:spcAft>
                <a:spcPts val="0"/>
              </a:spcAft>
              <a:buSzPts val="1400"/>
              <a:buChar char="■"/>
            </a:pPr>
            <a:r>
              <a:t/>
            </a:r>
            <a:endParaRPr/>
          </a:p>
          <a:p>
            <a:pPr indent="-88900" lvl="6" marL="0" rtl="0" algn="l">
              <a:spcBef>
                <a:spcPts val="0"/>
              </a:spcBef>
              <a:spcAft>
                <a:spcPts val="0"/>
              </a:spcAft>
              <a:buSzPts val="1400"/>
              <a:buChar char="●"/>
            </a:pPr>
            <a:r>
              <a:t/>
            </a:r>
            <a:endParaRPr/>
          </a:p>
          <a:p>
            <a:pPr indent="-88900" lvl="7" marL="0" rtl="0" algn="l">
              <a:spcBef>
                <a:spcPts val="0"/>
              </a:spcBef>
              <a:spcAft>
                <a:spcPts val="0"/>
              </a:spcAft>
              <a:buSzPts val="1400"/>
              <a:buChar char="○"/>
            </a:pPr>
            <a:r>
              <a:t/>
            </a:r>
            <a:endParaRPr/>
          </a:p>
          <a:p>
            <a:pPr indent="-88900" lvl="8" marL="0" rtl="0" algn="l">
              <a:spcBef>
                <a:spcPts val="0"/>
              </a:spcBef>
              <a:spcAft>
                <a:spcPts val="0"/>
              </a:spcAft>
              <a:buSzPts val="1400"/>
              <a:buChar char="■"/>
            </a:pPr>
            <a:r>
              <a:t/>
            </a:r>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8.jpg"/><Relationship Id="rId5"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jp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7.jpg"/><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jpg"/><Relationship Id="rId4" Type="http://schemas.openxmlformats.org/officeDocument/2006/relationships/image" Target="../media/image14.jpg"/><Relationship Id="rId5"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7.jpg"/><Relationship Id="rId4" Type="http://schemas.openxmlformats.org/officeDocument/2006/relationships/image" Target="../media/image13.jpg"/><Relationship Id="rId5" Type="http://schemas.openxmlformats.org/officeDocument/2006/relationships/image" Target="../media/image2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3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2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2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27.jpg"/><Relationship Id="rId4" Type="http://schemas.openxmlformats.org/officeDocument/2006/relationships/image" Target="../media/image3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34.jpg"/><Relationship Id="rId4" Type="http://schemas.openxmlformats.org/officeDocument/2006/relationships/image" Target="../media/image31.jpg"/><Relationship Id="rId5" Type="http://schemas.openxmlformats.org/officeDocument/2006/relationships/image" Target="../media/image4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8.jpg"/><Relationship Id="rId4" Type="http://schemas.openxmlformats.org/officeDocument/2006/relationships/image" Target="../media/image4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9.jpg"/><Relationship Id="rId4" Type="http://schemas.openxmlformats.org/officeDocument/2006/relationships/image" Target="../media/image3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41.jpg"/><Relationship Id="rId4" Type="http://schemas.openxmlformats.org/officeDocument/2006/relationships/image" Target="../media/image40.jpg"/><Relationship Id="rId5" Type="http://schemas.openxmlformats.org/officeDocument/2006/relationships/image" Target="../media/image3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46.jpg"/><Relationship Id="rId4" Type="http://schemas.openxmlformats.org/officeDocument/2006/relationships/image" Target="../media/image42.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4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8.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5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52.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50.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8.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47.png"/><Relationship Id="rId4" Type="http://schemas.openxmlformats.org/officeDocument/2006/relationships/image" Target="../media/image5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image" Target="../media/image51.png"/><Relationship Id="rId4" Type="http://schemas.openxmlformats.org/officeDocument/2006/relationships/image" Target="../media/image5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6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 Id="rId3" Type="http://schemas.openxmlformats.org/officeDocument/2006/relationships/image" Target="../media/image70.png"/><Relationship Id="rId4" Type="http://schemas.openxmlformats.org/officeDocument/2006/relationships/image" Target="../media/image69.png"/><Relationship Id="rId5" Type="http://schemas.openxmlformats.org/officeDocument/2006/relationships/image" Target="../media/image6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 Id="rId3" Type="http://schemas.openxmlformats.org/officeDocument/2006/relationships/image" Target="../media/image57.png"/><Relationship Id="rId4" Type="http://schemas.openxmlformats.org/officeDocument/2006/relationships/image" Target="../media/image65.png"/><Relationship Id="rId5" Type="http://schemas.openxmlformats.org/officeDocument/2006/relationships/image" Target="../media/image55.jpg"/><Relationship Id="rId6" Type="http://schemas.openxmlformats.org/officeDocument/2006/relationships/image" Target="../media/image59.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 Id="rId3" Type="http://schemas.openxmlformats.org/officeDocument/2006/relationships/image" Target="../media/image66.png"/><Relationship Id="rId4" Type="http://schemas.openxmlformats.org/officeDocument/2006/relationships/image" Target="../media/image6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 Id="rId3" Type="http://schemas.openxmlformats.org/officeDocument/2006/relationships/image" Target="../media/image63.png"/><Relationship Id="rId4" Type="http://schemas.openxmlformats.org/officeDocument/2006/relationships/image" Target="../media/image62.png"/><Relationship Id="rId5" Type="http://schemas.openxmlformats.org/officeDocument/2006/relationships/image" Target="../media/image53.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 Id="rId3" Type="http://schemas.openxmlformats.org/officeDocument/2006/relationships/image" Target="../media/image6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71.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64.png"/><Relationship Id="rId4" Type="http://schemas.openxmlformats.org/officeDocument/2006/relationships/image" Target="../media/image72.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73.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image" Target="../media/image77.jpg"/><Relationship Id="rId4" Type="http://schemas.openxmlformats.org/officeDocument/2006/relationships/image" Target="../media/image74.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 Id="rId3" Type="http://schemas.openxmlformats.org/officeDocument/2006/relationships/image" Target="../media/image75.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 Id="rId3" Type="http://schemas.openxmlformats.org/officeDocument/2006/relationships/image" Target="../media/image82.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image" Target="../media/image76.jpg"/><Relationship Id="rId4" Type="http://schemas.openxmlformats.org/officeDocument/2006/relationships/image" Target="../media/image78.jpg"/><Relationship Id="rId5" Type="http://schemas.openxmlformats.org/officeDocument/2006/relationships/image" Target="../media/image83.jpg"/><Relationship Id="rId6" Type="http://schemas.openxmlformats.org/officeDocument/2006/relationships/image" Target="../media/image8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 Id="rId3" Type="http://schemas.openxmlformats.org/officeDocument/2006/relationships/image" Target="../media/image86.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image" Target="../media/image8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image" Target="../media/image79.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89.jpg"/><Relationship Id="rId4" Type="http://schemas.openxmlformats.org/officeDocument/2006/relationships/image" Target="../media/image85.jpg"/><Relationship Id="rId5" Type="http://schemas.openxmlformats.org/officeDocument/2006/relationships/image" Target="../media/image105.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87.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3.xml"/><Relationship Id="rId3" Type="http://schemas.openxmlformats.org/officeDocument/2006/relationships/image" Target="../media/image8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88.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90.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104.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99.jpg"/><Relationship Id="rId4" Type="http://schemas.openxmlformats.org/officeDocument/2006/relationships/image" Target="../media/image98.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91.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95.jpg"/><Relationship Id="rId4" Type="http://schemas.openxmlformats.org/officeDocument/2006/relationships/image" Target="../media/image96.jpg"/><Relationship Id="rId5" Type="http://schemas.openxmlformats.org/officeDocument/2006/relationships/image" Target="../media/image9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93.jpg"/><Relationship Id="rId4" Type="http://schemas.openxmlformats.org/officeDocument/2006/relationships/image" Target="../media/image101.jpg"/><Relationship Id="rId5" Type="http://schemas.openxmlformats.org/officeDocument/2006/relationships/image" Target="../media/image103.png"/><Relationship Id="rId6" Type="http://schemas.openxmlformats.org/officeDocument/2006/relationships/image" Target="../media/image100.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110.png"/><Relationship Id="rId4" Type="http://schemas.openxmlformats.org/officeDocument/2006/relationships/image" Target="../media/image92.jpg"/><Relationship Id="rId5" Type="http://schemas.openxmlformats.org/officeDocument/2006/relationships/image" Target="../media/image107.jpg"/><Relationship Id="rId6" Type="http://schemas.openxmlformats.org/officeDocument/2006/relationships/image" Target="../media/image106.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97.jpg"/><Relationship Id="rId4" Type="http://schemas.openxmlformats.org/officeDocument/2006/relationships/image" Target="../media/image109.jpg"/><Relationship Id="rId5" Type="http://schemas.openxmlformats.org/officeDocument/2006/relationships/image" Target="../media/image108.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102.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113.png"/><Relationship Id="rId4" Type="http://schemas.openxmlformats.org/officeDocument/2006/relationships/image" Target="../media/image111.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11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11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1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 name="Shape 48"/>
        <p:cNvGrpSpPr/>
        <p:nvPr/>
      </p:nvGrpSpPr>
      <p:grpSpPr>
        <a:xfrm>
          <a:off x="0" y="0"/>
          <a:ext cx="0" cy="0"/>
          <a:chOff x="0" y="0"/>
          <a:chExt cx="0" cy="0"/>
        </a:xfrm>
      </p:grpSpPr>
      <p:sp>
        <p:nvSpPr>
          <p:cNvPr id="49" name="Google Shape;49;p7"/>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1" i="0" lang="en-US" sz="3600" u="none" cap="none" strike="noStrike">
                <a:solidFill>
                  <a:schemeClr val="folHlink"/>
                </a:solidFill>
                <a:latin typeface="Times New Roman"/>
                <a:ea typeface="Times New Roman"/>
                <a:cs typeface="Times New Roman"/>
                <a:sym typeface="Times New Roman"/>
              </a:rPr>
              <a:t>Globalization of Agriculture and Food</a:t>
            </a:r>
            <a:endParaRPr b="0" i="0" sz="4400" u="none" cap="none" strike="noStrike">
              <a:solidFill>
                <a:schemeClr val="dk2"/>
              </a:solidFill>
              <a:latin typeface="Times New Roman"/>
              <a:ea typeface="Times New Roman"/>
              <a:cs typeface="Times New Roman"/>
              <a:sym typeface="Times New Roman"/>
            </a:endParaRPr>
          </a:p>
        </p:txBody>
      </p:sp>
      <p:pic>
        <p:nvPicPr>
          <p:cNvPr id="50" name="Google Shape;50;p7"/>
          <p:cNvPicPr preferRelativeResize="0"/>
          <p:nvPr/>
        </p:nvPicPr>
        <p:blipFill>
          <a:blip r:embed="rId3">
            <a:alphaModFix/>
          </a:blip>
          <a:stretch>
            <a:fillRect/>
          </a:stretch>
        </p:blipFill>
        <p:spPr>
          <a:xfrm>
            <a:off x="0" y="0"/>
            <a:ext cx="9144000" cy="6859587"/>
          </a:xfrm>
          <a:prstGeom prst="rect">
            <a:avLst/>
          </a:prstGeom>
          <a:noFill/>
          <a:ln>
            <a:noFill/>
          </a:ln>
        </p:spPr>
      </p:pic>
      <p:sp>
        <p:nvSpPr>
          <p:cNvPr id="51" name="Google Shape;51;p7"/>
          <p:cNvSpPr txBox="1"/>
          <p:nvPr/>
        </p:nvSpPr>
        <p:spPr>
          <a:xfrm>
            <a:off x="381000" y="5486400"/>
            <a:ext cx="77724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1" i="0" lang="en-US" sz="3600" u="none" cap="none" strike="noStrike">
                <a:solidFill>
                  <a:schemeClr val="folHlink"/>
                </a:solidFill>
                <a:latin typeface="Times New Roman"/>
                <a:ea typeface="Times New Roman"/>
                <a:cs typeface="Times New Roman"/>
                <a:sym typeface="Times New Roman"/>
              </a:rPr>
              <a:t>Globalization of Agriculture and Food</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 name="Shape 55"/>
        <p:cNvGrpSpPr/>
        <p:nvPr/>
      </p:nvGrpSpPr>
      <p:grpSpPr>
        <a:xfrm>
          <a:off x="0" y="0"/>
          <a:ext cx="0" cy="0"/>
          <a:chOff x="0" y="0"/>
          <a:chExt cx="0" cy="0"/>
        </a:xfrm>
      </p:grpSpPr>
      <p:sp>
        <p:nvSpPr>
          <p:cNvPr id="56" name="Google Shape;56;p8"/>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pic>
        <p:nvPicPr>
          <p:cNvPr id="57" name="Google Shape;57;p8"/>
          <p:cNvPicPr preferRelativeResize="0"/>
          <p:nvPr/>
        </p:nvPicPr>
        <p:blipFill>
          <a:blip r:embed="rId3">
            <a:alphaModFix/>
          </a:blip>
          <a:stretch>
            <a:fillRect/>
          </a:stretch>
        </p:blipFill>
        <p:spPr>
          <a:xfrm>
            <a:off x="0" y="0"/>
            <a:ext cx="9144000" cy="6858000"/>
          </a:xfrm>
          <a:prstGeom prst="rect">
            <a:avLst/>
          </a:prstGeom>
          <a:noFill/>
          <a:ln>
            <a:noFill/>
          </a:ln>
        </p:spPr>
      </p:pic>
      <p:pic>
        <p:nvPicPr>
          <p:cNvPr id="58" name="Google Shape;58;p8"/>
          <p:cNvPicPr preferRelativeResize="0"/>
          <p:nvPr/>
        </p:nvPicPr>
        <p:blipFill>
          <a:blip r:embed="rId4">
            <a:alphaModFix/>
          </a:blip>
          <a:stretch>
            <a:fillRect/>
          </a:stretch>
        </p:blipFill>
        <p:spPr>
          <a:xfrm>
            <a:off x="6096000" y="0"/>
            <a:ext cx="2438400" cy="1828800"/>
          </a:xfrm>
          <a:prstGeom prst="rect">
            <a:avLst/>
          </a:prstGeom>
          <a:noFill/>
          <a:ln>
            <a:noFill/>
          </a:ln>
        </p:spPr>
      </p:pic>
      <p:pic>
        <p:nvPicPr>
          <p:cNvPr id="59" name="Google Shape;59;p8"/>
          <p:cNvPicPr preferRelativeResize="0"/>
          <p:nvPr/>
        </p:nvPicPr>
        <p:blipFill>
          <a:blip r:embed="rId5">
            <a:alphaModFix/>
          </a:blip>
          <a:stretch>
            <a:fillRect/>
          </a:stretch>
        </p:blipFill>
        <p:spPr>
          <a:xfrm>
            <a:off x="0" y="4286250"/>
            <a:ext cx="3429000" cy="25717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 name="Shape 63"/>
        <p:cNvGrpSpPr/>
        <p:nvPr/>
      </p:nvGrpSpPr>
      <p:grpSpPr>
        <a:xfrm>
          <a:off x="0" y="0"/>
          <a:ext cx="0" cy="0"/>
          <a:chOff x="0" y="0"/>
          <a:chExt cx="0" cy="0"/>
        </a:xfrm>
      </p:grpSpPr>
      <p:pic>
        <p:nvPicPr>
          <p:cNvPr id="64" name="Google Shape;64;p9"/>
          <p:cNvPicPr preferRelativeResize="0"/>
          <p:nvPr/>
        </p:nvPicPr>
        <p:blipFill>
          <a:blip r:embed="rId3">
            <a:alphaModFix/>
          </a:blip>
          <a:stretch>
            <a:fillRect/>
          </a:stretch>
        </p:blipFill>
        <p:spPr>
          <a:xfrm>
            <a:off x="6881812" y="3657600"/>
            <a:ext cx="2262187" cy="3200400"/>
          </a:xfrm>
          <a:prstGeom prst="rect">
            <a:avLst/>
          </a:prstGeom>
          <a:noFill/>
          <a:ln>
            <a:noFill/>
          </a:ln>
        </p:spPr>
      </p:pic>
      <p:pic>
        <p:nvPicPr>
          <p:cNvPr id="65" name="Google Shape;65;p9"/>
          <p:cNvPicPr preferRelativeResize="0"/>
          <p:nvPr/>
        </p:nvPicPr>
        <p:blipFill>
          <a:blip r:embed="rId4">
            <a:alphaModFix/>
          </a:blip>
          <a:stretch>
            <a:fillRect/>
          </a:stretch>
        </p:blipFill>
        <p:spPr>
          <a:xfrm>
            <a:off x="0" y="0"/>
            <a:ext cx="5053012" cy="4645025"/>
          </a:xfrm>
          <a:prstGeom prst="rect">
            <a:avLst/>
          </a:prstGeom>
          <a:noFill/>
          <a:ln>
            <a:noFill/>
          </a:ln>
        </p:spPr>
      </p:pic>
      <p:sp>
        <p:nvSpPr>
          <p:cNvPr id="66" name="Google Shape;66;p9"/>
          <p:cNvSpPr txBox="1"/>
          <p:nvPr/>
        </p:nvSpPr>
        <p:spPr>
          <a:xfrm>
            <a:off x="5029200" y="0"/>
            <a:ext cx="4252912" cy="822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Worldwide Coffee Consumption </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  Kg/person from 1985-1988</a:t>
            </a:r>
            <a:endParaRPr b="0" i="0" sz="2400" u="none" cap="none" strike="noStrike">
              <a:solidFill>
                <a:schemeClr val="dk1"/>
              </a:solidFill>
              <a:latin typeface="Times New Roman"/>
              <a:ea typeface="Times New Roman"/>
              <a:cs typeface="Times New Roman"/>
              <a:sym typeface="Times New Roman"/>
            </a:endParaRPr>
          </a:p>
        </p:txBody>
      </p:sp>
      <p:cxnSp>
        <p:nvCxnSpPr>
          <p:cNvPr id="67" name="Google Shape;67;p9"/>
          <p:cNvCxnSpPr/>
          <p:nvPr/>
        </p:nvCxnSpPr>
        <p:spPr>
          <a:xfrm rot="10800000">
            <a:off x="4876800" y="4267200"/>
            <a:ext cx="1066800" cy="304800"/>
          </a:xfrm>
          <a:prstGeom prst="straightConnector1">
            <a:avLst/>
          </a:prstGeom>
          <a:noFill/>
          <a:ln cap="rnd" cmpd="sng" w="9525">
            <a:solidFill>
              <a:srgbClr val="FF0000"/>
            </a:solidFill>
            <a:prstDash val="solid"/>
            <a:miter lim="8000"/>
            <a:headEnd len="sm" w="sm" type="none"/>
            <a:tailEnd len="sm" w="sm" type="triangle"/>
          </a:ln>
        </p:spPr>
      </p:cxnSp>
      <p:sp>
        <p:nvSpPr>
          <p:cNvPr id="68" name="Google Shape;68;p9"/>
          <p:cNvSpPr txBox="1"/>
          <p:nvPr/>
        </p:nvSpPr>
        <p:spPr>
          <a:xfrm>
            <a:off x="5943600" y="4419600"/>
            <a:ext cx="708025" cy="1187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2400" u="none" cap="none" strike="noStrike">
                <a:solidFill>
                  <a:srgbClr val="FF0000"/>
                </a:solidFill>
                <a:latin typeface="Times New Roman"/>
                <a:ea typeface="Times New Roman"/>
                <a:cs typeface="Times New Roman"/>
                <a:sym typeface="Times New Roman"/>
              </a:rPr>
              <a:t>Still</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Font typeface="Times New Roman"/>
              <a:buNone/>
            </a:pPr>
            <a:r>
              <a:rPr b="0" i="0" lang="en-US" sz="2400" u="none" cap="none" strike="noStrike">
                <a:solidFill>
                  <a:srgbClr val="FF0000"/>
                </a:solidFill>
                <a:latin typeface="Times New Roman"/>
                <a:ea typeface="Times New Roman"/>
                <a:cs typeface="Times New Roman"/>
                <a:sym typeface="Times New Roman"/>
              </a:rPr>
              <a:t>the</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Font typeface="Times New Roman"/>
              <a:buNone/>
            </a:pPr>
            <a:r>
              <a:rPr b="0" i="0" lang="en-US" sz="2400" u="none" cap="none" strike="noStrike">
                <a:solidFill>
                  <a:srgbClr val="FF0000"/>
                </a:solidFill>
                <a:latin typeface="Times New Roman"/>
                <a:ea typeface="Times New Roman"/>
                <a:cs typeface="Times New Roman"/>
                <a:sym typeface="Times New Roman"/>
              </a:rPr>
              <a:t>case</a:t>
            </a:r>
            <a:endParaRPr b="0" i="0" sz="2400" u="none" cap="none" strike="noStrike">
              <a:solidFill>
                <a:schemeClr val="dk1"/>
              </a:solidFill>
              <a:latin typeface="Times New Roman"/>
              <a:ea typeface="Times New Roman"/>
              <a:cs typeface="Times New Roman"/>
              <a:sym typeface="Times New Roman"/>
            </a:endParaRPr>
          </a:p>
        </p:txBody>
      </p:sp>
      <p:sp>
        <p:nvSpPr>
          <p:cNvPr id="69" name="Google Shape;69;p9"/>
          <p:cNvSpPr/>
          <p:nvPr/>
        </p:nvSpPr>
        <p:spPr>
          <a:xfrm>
            <a:off x="5943600" y="4419600"/>
            <a:ext cx="685800" cy="1143000"/>
          </a:xfrm>
          <a:prstGeom prst="rect">
            <a:avLst/>
          </a:prstGeom>
          <a:noFill/>
          <a:ln cap="rnd" cmpd="sng" w="9525">
            <a:solidFill>
              <a:srgbClr val="FF0000"/>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70" name="Google Shape;70;p9"/>
          <p:cNvSpPr/>
          <p:nvPr/>
        </p:nvSpPr>
        <p:spPr>
          <a:xfrm>
            <a:off x="4267200" y="3962400"/>
            <a:ext cx="609600" cy="457200"/>
          </a:xfrm>
          <a:prstGeom prst="ellipse">
            <a:avLst/>
          </a:prstGeom>
          <a:noFill/>
          <a:ln cap="rnd" cmpd="sng" w="9525">
            <a:solidFill>
              <a:srgbClr val="FF0000"/>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71" name="Google Shape;71;p9"/>
          <p:cNvSpPr txBox="1"/>
          <p:nvPr/>
        </p:nvSpPr>
        <p:spPr>
          <a:xfrm>
            <a:off x="441325" y="4800600"/>
            <a:ext cx="5289550" cy="822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2400" u="none" cap="none" strike="noStrike">
                <a:solidFill>
                  <a:srgbClr val="FF0000"/>
                </a:solidFill>
                <a:latin typeface="Times New Roman"/>
                <a:ea typeface="Times New Roman"/>
                <a:cs typeface="Times New Roman"/>
                <a:sym typeface="Times New Roman"/>
              </a:rPr>
              <a:t>Average US Consumption – 	1.9 cups (♂)</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Font typeface="Times New Roman"/>
              <a:buNone/>
            </a:pPr>
            <a:r>
              <a:rPr b="0" i="0" lang="en-US" sz="2400" u="none" cap="none" strike="noStrike">
                <a:solidFill>
                  <a:srgbClr val="FF0000"/>
                </a:solidFill>
                <a:latin typeface="Times New Roman"/>
                <a:ea typeface="Times New Roman"/>
                <a:cs typeface="Times New Roman"/>
                <a:sym typeface="Times New Roman"/>
              </a:rPr>
              <a:t>				1.4 cups (♀)</a:t>
            </a:r>
            <a:endParaRPr b="0" i="0" sz="2400" u="none" cap="none" strike="noStrike">
              <a:solidFill>
                <a:schemeClr val="dk1"/>
              </a:solidFill>
              <a:latin typeface="Times New Roman"/>
              <a:ea typeface="Times New Roman"/>
              <a:cs typeface="Times New Roman"/>
              <a:sym typeface="Times New Roman"/>
            </a:endParaRPr>
          </a:p>
        </p:txBody>
      </p:sp>
      <p:sp>
        <p:nvSpPr>
          <p:cNvPr id="72" name="Google Shape;72;p9"/>
          <p:cNvSpPr txBox="1"/>
          <p:nvPr/>
        </p:nvSpPr>
        <p:spPr>
          <a:xfrm>
            <a:off x="434975" y="5680075"/>
            <a:ext cx="5192712" cy="822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2400" u="none" cap="none" strike="noStrike">
                <a:solidFill>
                  <a:srgbClr val="FF0000"/>
                </a:solidFill>
                <a:latin typeface="Times New Roman"/>
                <a:ea typeface="Times New Roman"/>
                <a:cs typeface="Times New Roman"/>
                <a:sym typeface="Times New Roman"/>
              </a:rPr>
              <a:t>Avg US coffee drinker drinks – 3.1 cups</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Font typeface="Times New Roman"/>
              <a:buNone/>
            </a:pPr>
            <a:r>
              <a:rPr b="0" i="0" lang="en-US" sz="2400" u="none" cap="none" strike="noStrike">
                <a:solidFill>
                  <a:srgbClr val="FF0000"/>
                </a:solidFill>
                <a:latin typeface="Times New Roman"/>
                <a:ea typeface="Times New Roman"/>
                <a:cs typeface="Times New Roman"/>
                <a:sym typeface="Times New Roman"/>
              </a:rPr>
              <a:t>Spending $165 per year on coffee (1999)</a:t>
            </a:r>
            <a:endParaRPr b="0" i="0" sz="2400" u="none" cap="none" strike="noStrike">
              <a:solidFill>
                <a:schemeClr val="dk1"/>
              </a:solidFill>
              <a:latin typeface="Times New Roman"/>
              <a:ea typeface="Times New Roman"/>
              <a:cs typeface="Times New Roman"/>
              <a:sym typeface="Times New Roman"/>
            </a:endParaRPr>
          </a:p>
        </p:txBody>
      </p:sp>
      <p:sp>
        <p:nvSpPr>
          <p:cNvPr id="73" name="Google Shape;73;p9"/>
          <p:cNvSpPr txBox="1"/>
          <p:nvPr/>
        </p:nvSpPr>
        <p:spPr>
          <a:xfrm>
            <a:off x="5780087" y="1981200"/>
            <a:ext cx="3363912" cy="1552575"/>
          </a:xfrm>
          <a:prstGeom prst="rect">
            <a:avLst/>
          </a:prstGeom>
          <a:noFill/>
          <a:ln>
            <a:noFill/>
          </a:ln>
        </p:spPr>
        <p:txBody>
          <a:bodyPr anchorCtr="0" anchor="t" bIns="45700" lIns="91425" spcFirstLastPara="1" rIns="91425" wrap="square" tIns="45700">
            <a:noAutofit/>
          </a:bodyPr>
          <a:lstStyle/>
          <a:p>
            <a:pPr indent="457200" lvl="0" marL="0" marR="0" rtl="0" algn="l">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In video, note</a:t>
            </a:r>
            <a:endParaRPr b="0" i="0" sz="2400" u="none" cap="none" strike="noStrike">
              <a:solidFill>
                <a:schemeClr val="dk1"/>
              </a:solidFill>
              <a:latin typeface="Times New Roman"/>
              <a:ea typeface="Times New Roman"/>
              <a:cs typeface="Times New Roman"/>
              <a:sym typeface="Times New Roman"/>
            </a:endParaRPr>
          </a:p>
          <a:p>
            <a:pPr indent="457200" lvl="0" marL="0" marR="0" rtl="0" algn="l">
              <a:lnSpc>
                <a:spcPct val="100000"/>
              </a:lnSpc>
              <a:spcBef>
                <a:spcPts val="0"/>
              </a:spcBef>
              <a:spcAft>
                <a:spcPts val="0"/>
              </a:spcAft>
              <a:buClr>
                <a:schemeClr val="dk1"/>
              </a:buClr>
              <a:buSzPts val="2400"/>
              <a:buFont typeface="Times New Roman"/>
              <a:buAutoNum type="arabicPeriod"/>
            </a:pPr>
            <a:r>
              <a:rPr b="0" i="0" lang="en-US" sz="2400" u="none" cap="none" strike="noStrike">
                <a:solidFill>
                  <a:schemeClr val="dk1"/>
                </a:solidFill>
                <a:latin typeface="Times New Roman"/>
                <a:ea typeface="Times New Roman"/>
                <a:cs typeface="Times New Roman"/>
                <a:sym typeface="Times New Roman"/>
              </a:rPr>
              <a:t>The linkages</a:t>
            </a:r>
            <a:endParaRPr b="0" i="0" sz="2400" u="none" cap="none" strike="noStrike">
              <a:solidFill>
                <a:schemeClr val="dk1"/>
              </a:solidFill>
              <a:latin typeface="Times New Roman"/>
              <a:ea typeface="Times New Roman"/>
              <a:cs typeface="Times New Roman"/>
              <a:sym typeface="Times New Roman"/>
            </a:endParaRPr>
          </a:p>
          <a:p>
            <a:pPr indent="457200" lvl="0" marL="0" marR="0" rtl="0" algn="l">
              <a:lnSpc>
                <a:spcPct val="100000"/>
              </a:lnSpc>
              <a:spcBef>
                <a:spcPts val="0"/>
              </a:spcBef>
              <a:spcAft>
                <a:spcPts val="0"/>
              </a:spcAft>
              <a:buClr>
                <a:schemeClr val="dk1"/>
              </a:buClr>
              <a:buSzPts val="2400"/>
              <a:buFont typeface="Times New Roman"/>
              <a:buAutoNum type="arabicPeriod"/>
            </a:pPr>
            <a:r>
              <a:rPr b="0" i="0" lang="en-US" sz="2400" u="none" cap="none" strike="noStrike">
                <a:solidFill>
                  <a:schemeClr val="dk1"/>
                </a:solidFill>
                <a:latin typeface="Times New Roman"/>
                <a:ea typeface="Times New Roman"/>
                <a:cs typeface="Times New Roman"/>
                <a:sym typeface="Times New Roman"/>
              </a:rPr>
              <a:t>The different types of </a:t>
            </a:r>
            <a:endParaRPr b="0" i="0" sz="2400" u="none" cap="none" strike="noStrike">
              <a:solidFill>
                <a:schemeClr val="dk1"/>
              </a:solidFill>
              <a:latin typeface="Times New Roman"/>
              <a:ea typeface="Times New Roman"/>
              <a:cs typeface="Times New Roman"/>
              <a:sym typeface="Times New Roman"/>
            </a:endParaRPr>
          </a:p>
          <a:p>
            <a:pPr indent="457200" lvl="0" marL="0" marR="0" rtl="0" algn="l">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	farms</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 name="Shape 77"/>
        <p:cNvGrpSpPr/>
        <p:nvPr/>
      </p:nvGrpSpPr>
      <p:grpSpPr>
        <a:xfrm>
          <a:off x="0" y="0"/>
          <a:ext cx="0" cy="0"/>
          <a:chOff x="0" y="0"/>
          <a:chExt cx="0" cy="0"/>
        </a:xfrm>
      </p:grpSpPr>
      <p:sp>
        <p:nvSpPr>
          <p:cNvPr id="78" name="Google Shape;78;p10"/>
          <p:cNvSpPr txBox="1"/>
          <p:nvPr/>
        </p:nvSpPr>
        <p:spPr>
          <a:xfrm>
            <a:off x="4114800" y="4800600"/>
            <a:ext cx="5029200" cy="2438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79" name="Google Shape;79;p10"/>
          <p:cNvPicPr preferRelativeResize="0"/>
          <p:nvPr/>
        </p:nvPicPr>
        <p:blipFill>
          <a:blip r:embed="rId3">
            <a:alphaModFix/>
          </a:blip>
          <a:stretch>
            <a:fillRect/>
          </a:stretch>
        </p:blipFill>
        <p:spPr>
          <a:xfrm>
            <a:off x="0" y="457200"/>
            <a:ext cx="8534400" cy="600233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sp>
        <p:nvSpPr>
          <p:cNvPr id="84" name="Google Shape;84;p11"/>
          <p:cNvSpPr txBox="1"/>
          <p:nvPr>
            <p:ph type="title"/>
          </p:nvPr>
        </p:nvSpPr>
        <p:spPr>
          <a:xfrm>
            <a:off x="685800" y="228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1" i="0" lang="en-US" sz="4400" u="none" cap="none" strike="noStrike">
                <a:solidFill>
                  <a:schemeClr val="folHlink"/>
                </a:solidFill>
                <a:latin typeface="Times New Roman"/>
                <a:ea typeface="Times New Roman"/>
                <a:cs typeface="Times New Roman"/>
                <a:sym typeface="Times New Roman"/>
              </a:rPr>
              <a:t>Agrarian</a:t>
            </a:r>
            <a:endParaRPr b="0" i="0" sz="4400" u="none" cap="none" strike="noStrike">
              <a:solidFill>
                <a:schemeClr val="dk2"/>
              </a:solidFill>
              <a:latin typeface="Times New Roman"/>
              <a:ea typeface="Times New Roman"/>
              <a:cs typeface="Times New Roman"/>
              <a:sym typeface="Times New Roman"/>
            </a:endParaRPr>
          </a:p>
        </p:txBody>
      </p:sp>
      <p:sp>
        <p:nvSpPr>
          <p:cNvPr id="85" name="Google Shape;85;p11"/>
          <p:cNvSpPr txBox="1"/>
          <p:nvPr>
            <p:ph idx="1" type="body"/>
          </p:nvPr>
        </p:nvSpPr>
        <p:spPr>
          <a:xfrm>
            <a:off x="685800" y="1447800"/>
            <a:ext cx="7772400" cy="4953000"/>
          </a:xfrm>
          <a:prstGeom prst="rect">
            <a:avLst/>
          </a:prstGeom>
          <a:noFill/>
          <a:ln>
            <a:noFill/>
          </a:ln>
        </p:spPr>
        <p:txBody>
          <a:bodyPr anchorCtr="0" anchor="t" bIns="45700" lIns="91425" spcFirstLastPara="1" rIns="91425" wrap="square" tIns="45700">
            <a:noAutofit/>
          </a:bodyPr>
          <a:lstStyle/>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285750" lvl="1" marL="742950" marR="0" rtl="0" algn="l">
              <a:lnSpc>
                <a:spcPct val="100000"/>
              </a:lnSpc>
              <a:spcBef>
                <a:spcPts val="640"/>
              </a:spcBef>
              <a:spcAft>
                <a:spcPts val="0"/>
              </a:spcAft>
              <a:buSzPts val="1900"/>
              <a:buFont typeface="Times New Roman"/>
              <a:buChar char="●"/>
            </a:pPr>
            <a:r>
              <a:rPr b="1" i="0" lang="en-US" sz="3200" u="none" cap="none" strike="noStrike">
                <a:solidFill>
                  <a:schemeClr val="folHlink"/>
                </a:solidFill>
                <a:latin typeface="Times New Roman"/>
                <a:ea typeface="Times New Roman"/>
                <a:cs typeface="Times New Roman"/>
                <a:sym typeface="Times New Roman"/>
              </a:rPr>
              <a:t>the land or its cultivation</a:t>
            </a:r>
            <a:endParaRPr b="0" i="0" sz="2800" u="none" cap="none" strike="noStrike">
              <a:solidFill>
                <a:schemeClr val="folHlink"/>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285750" lvl="1" marL="742950" marR="0" rtl="0" algn="l">
              <a:lnSpc>
                <a:spcPct val="100000"/>
              </a:lnSpc>
              <a:spcBef>
                <a:spcPts val="640"/>
              </a:spcBef>
              <a:spcAft>
                <a:spcPts val="0"/>
              </a:spcAft>
              <a:buSzPts val="1900"/>
              <a:buFont typeface="Times New Roman"/>
              <a:buChar char="●"/>
            </a:pPr>
            <a:r>
              <a:rPr b="1" i="0" lang="en-US" sz="3200" u="none" cap="none" strike="noStrike">
                <a:solidFill>
                  <a:schemeClr val="folHlink"/>
                </a:solidFill>
                <a:latin typeface="Times New Roman"/>
                <a:ea typeface="Times New Roman"/>
                <a:cs typeface="Times New Roman"/>
                <a:sym typeface="Times New Roman"/>
              </a:rPr>
              <a:t>farming practices or rural culture</a:t>
            </a:r>
            <a:endParaRPr b="0" i="0" sz="2800" u="none" cap="none" strike="noStrike">
              <a:solidFill>
                <a:schemeClr val="folHlink"/>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285750" lvl="1" marL="742950" marR="0" rtl="0" algn="l">
              <a:lnSpc>
                <a:spcPct val="100000"/>
              </a:lnSpc>
              <a:spcBef>
                <a:spcPts val="640"/>
              </a:spcBef>
              <a:spcAft>
                <a:spcPts val="0"/>
              </a:spcAft>
              <a:buSzPts val="1900"/>
              <a:buFont typeface="Times New Roman"/>
              <a:buChar char="●"/>
            </a:pPr>
            <a:r>
              <a:rPr b="1" i="0" lang="en-US" sz="3200" u="none" cap="none" strike="noStrike">
                <a:solidFill>
                  <a:schemeClr val="folHlink"/>
                </a:solidFill>
                <a:latin typeface="Times New Roman"/>
                <a:ea typeface="Times New Roman"/>
                <a:cs typeface="Times New Roman"/>
                <a:sym typeface="Times New Roman"/>
              </a:rPr>
              <a:t>Land tenure: system of land ownership</a:t>
            </a:r>
            <a:endParaRPr b="0" i="0" sz="2800" u="none" cap="none" strike="noStrike">
              <a:solidFill>
                <a:schemeClr val="folHlink"/>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 name="Shape 89"/>
        <p:cNvGrpSpPr/>
        <p:nvPr/>
      </p:nvGrpSpPr>
      <p:grpSpPr>
        <a:xfrm>
          <a:off x="0" y="0"/>
          <a:ext cx="0" cy="0"/>
          <a:chOff x="0" y="0"/>
          <a:chExt cx="0" cy="0"/>
        </a:xfrm>
      </p:grpSpPr>
      <p:sp>
        <p:nvSpPr>
          <p:cNvPr id="90" name="Google Shape;90;p12"/>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cap="none" strike="noStrike">
              <a:solidFill>
                <a:schemeClr val="dk2"/>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2"/>
              </a:buClr>
              <a:buFont typeface="Times New Roman"/>
              <a:buNone/>
            </a:pPr>
            <a:r>
              <a:rPr b="0" i="0" lang="en-US" sz="3200" u="none" cap="none" strike="noStrike">
                <a:solidFill>
                  <a:srgbClr val="363941"/>
                </a:solidFill>
                <a:latin typeface="Times New Roman"/>
                <a:ea typeface="Times New Roman"/>
                <a:cs typeface="Times New Roman"/>
                <a:sym typeface="Times New Roman"/>
              </a:rPr>
              <a:t>Subsistence agriculture</a:t>
            </a:r>
            <a:endParaRPr b="0" i="0" sz="4400" u="none" cap="none" strike="noStrike">
              <a:solidFill>
                <a:schemeClr val="dk2"/>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2"/>
              </a:buClr>
              <a:buFont typeface="Times New Roman"/>
              <a:buNone/>
            </a:pPr>
            <a:r>
              <a:rPr b="0" i="0" lang="en-US" sz="3200" u="none" cap="none" strike="noStrike">
                <a:solidFill>
                  <a:srgbClr val="363941"/>
                </a:solidFill>
                <a:latin typeface="Times New Roman"/>
                <a:ea typeface="Times New Roman"/>
                <a:cs typeface="Times New Roman"/>
                <a:sym typeface="Times New Roman"/>
              </a:rPr>
              <a:t>Commercial agriculture</a:t>
            </a:r>
            <a:endParaRPr b="0" i="0" sz="4400" u="none" cap="none" strike="noStrike">
              <a:solidFill>
                <a:schemeClr val="dk2"/>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None/>
            </a:pPr>
            <a:r>
              <a:t/>
            </a:r>
            <a:endParaRPr b="0" i="0" sz="4400" u="none" cap="none" strike="noStrike">
              <a:solidFill>
                <a:schemeClr val="dk2"/>
              </a:solidFill>
              <a:latin typeface="Times New Roman"/>
              <a:ea typeface="Times New Roman"/>
              <a:cs typeface="Times New Roman"/>
              <a:sym typeface="Times New Roman"/>
            </a:endParaRPr>
          </a:p>
        </p:txBody>
      </p:sp>
      <p:pic>
        <p:nvPicPr>
          <p:cNvPr id="91" name="Google Shape;91;p12"/>
          <p:cNvPicPr preferRelativeResize="0"/>
          <p:nvPr/>
        </p:nvPicPr>
        <p:blipFill>
          <a:blip r:embed="rId3">
            <a:alphaModFix/>
          </a:blip>
          <a:stretch>
            <a:fillRect/>
          </a:stretch>
        </p:blipFill>
        <p:spPr>
          <a:xfrm>
            <a:off x="0" y="-304800"/>
            <a:ext cx="9144000" cy="7750175"/>
          </a:xfrm>
          <a:prstGeom prst="rect">
            <a:avLst/>
          </a:prstGeom>
          <a:noFill/>
          <a:ln>
            <a:noFill/>
          </a:ln>
        </p:spPr>
      </p:pic>
      <p:sp>
        <p:nvSpPr>
          <p:cNvPr id="92" name="Google Shape;92;p12"/>
          <p:cNvSpPr/>
          <p:nvPr/>
        </p:nvSpPr>
        <p:spPr>
          <a:xfrm>
            <a:off x="3048000" y="5943600"/>
            <a:ext cx="1981200" cy="914400"/>
          </a:xfrm>
          <a:prstGeom prst="rect">
            <a:avLst/>
          </a:prstGeom>
          <a:solidFill>
            <a:schemeClr val="dk1"/>
          </a:solidFill>
          <a:ln cap="rnd"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12"/>
          <p:cNvSpPr txBox="1"/>
          <p:nvPr/>
        </p:nvSpPr>
        <p:spPr>
          <a:xfrm>
            <a:off x="0" y="5424487"/>
            <a:ext cx="4056062" cy="20415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Font typeface="Times New Roman"/>
              <a:buNone/>
            </a:pPr>
            <a:r>
              <a:rPr b="0" i="0" lang="en-US" sz="3200" u="none" cap="none" strike="noStrike">
                <a:solidFill>
                  <a:srgbClr val="363941"/>
                </a:solidFill>
                <a:latin typeface="Times New Roman"/>
                <a:ea typeface="Times New Roman"/>
                <a:cs typeface="Times New Roman"/>
                <a:sym typeface="Times New Roman"/>
              </a:rPr>
              <a:t>Subsistence agriculture</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Font typeface="Times New Roman"/>
              <a:buNone/>
            </a:pPr>
            <a:r>
              <a:rPr b="0" i="0" lang="en-US" sz="3200" u="none" cap="none" strike="noStrike">
                <a:solidFill>
                  <a:srgbClr val="363941"/>
                </a:solidFill>
                <a:latin typeface="Times New Roman"/>
                <a:ea typeface="Times New Roman"/>
                <a:cs typeface="Times New Roman"/>
                <a:sym typeface="Times New Roman"/>
              </a:rPr>
              <a:t>Commercial agriculture</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7" name="Shape 97"/>
        <p:cNvGrpSpPr/>
        <p:nvPr/>
      </p:nvGrpSpPr>
      <p:grpSpPr>
        <a:xfrm>
          <a:off x="0" y="0"/>
          <a:ext cx="0" cy="0"/>
          <a:chOff x="0" y="0"/>
          <a:chExt cx="0" cy="0"/>
        </a:xfrm>
      </p:grpSpPr>
      <p:sp>
        <p:nvSpPr>
          <p:cNvPr id="98" name="Google Shape;98;p13"/>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2400" u="none" cap="none" strike="noStrike">
                <a:solidFill>
                  <a:schemeClr val="dk1"/>
                </a:solidFill>
                <a:latin typeface="Times New Roman"/>
                <a:ea typeface="Times New Roman"/>
                <a:cs typeface="Times New Roman"/>
                <a:sym typeface="Times New Roman"/>
              </a:rPr>
              <a:t>See Figure 8.3 in your text for a better map</a:t>
            </a:r>
            <a:endParaRPr b="0" i="0" sz="4400" u="none" cap="none" strike="noStrike">
              <a:solidFill>
                <a:schemeClr val="dk2"/>
              </a:solidFill>
              <a:latin typeface="Times New Roman"/>
              <a:ea typeface="Times New Roman"/>
              <a:cs typeface="Times New Roman"/>
              <a:sym typeface="Times New Roman"/>
            </a:endParaRPr>
          </a:p>
        </p:txBody>
      </p:sp>
      <p:pic>
        <p:nvPicPr>
          <p:cNvPr id="99" name="Google Shape;99;p13"/>
          <p:cNvPicPr preferRelativeResize="0"/>
          <p:nvPr/>
        </p:nvPicPr>
        <p:blipFill>
          <a:blip r:embed="rId3">
            <a:alphaModFix/>
          </a:blip>
          <a:stretch>
            <a:fillRect/>
          </a:stretch>
        </p:blipFill>
        <p:spPr>
          <a:xfrm>
            <a:off x="0" y="0"/>
            <a:ext cx="8077200" cy="6845300"/>
          </a:xfrm>
          <a:prstGeom prst="rect">
            <a:avLst/>
          </a:prstGeom>
          <a:noFill/>
          <a:ln>
            <a:noFill/>
          </a:ln>
        </p:spPr>
      </p:pic>
      <p:pic>
        <p:nvPicPr>
          <p:cNvPr id="100" name="Google Shape;100;p13"/>
          <p:cNvPicPr preferRelativeResize="0"/>
          <p:nvPr/>
        </p:nvPicPr>
        <p:blipFill>
          <a:blip r:embed="rId4">
            <a:alphaModFix/>
          </a:blip>
          <a:stretch>
            <a:fillRect/>
          </a:stretch>
        </p:blipFill>
        <p:spPr>
          <a:xfrm>
            <a:off x="2438400" y="0"/>
            <a:ext cx="6705600" cy="5441950"/>
          </a:xfrm>
          <a:prstGeom prst="rect">
            <a:avLst/>
          </a:prstGeom>
          <a:noFill/>
          <a:ln>
            <a:noFill/>
          </a:ln>
        </p:spPr>
      </p:pic>
      <p:sp>
        <p:nvSpPr>
          <p:cNvPr id="101" name="Google Shape;101;p13"/>
          <p:cNvSpPr txBox="1"/>
          <p:nvPr/>
        </p:nvSpPr>
        <p:spPr>
          <a:xfrm>
            <a:off x="2743200" y="5410200"/>
            <a:ext cx="6400800" cy="14478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See Figure 8.3 in your text for a better map</a:t>
            </a:r>
            <a:endParaRPr b="0" i="0" sz="2400" u="none" cap="none" strike="noStrike">
              <a:solidFill>
                <a:schemeClr val="dk1"/>
              </a:solidFill>
              <a:latin typeface="Times New Roman"/>
              <a:ea typeface="Times New Roman"/>
              <a:cs typeface="Times New Roman"/>
              <a:sym typeface="Times New Roman"/>
            </a:endParaRPr>
          </a:p>
        </p:txBody>
      </p:sp>
      <p:sp>
        <p:nvSpPr>
          <p:cNvPr id="102" name="Google Shape;102;p13"/>
          <p:cNvSpPr txBox="1"/>
          <p:nvPr/>
        </p:nvSpPr>
        <p:spPr>
          <a:xfrm>
            <a:off x="0" y="4816475"/>
            <a:ext cx="4056062" cy="20415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Font typeface="Times New Roman"/>
              <a:buNone/>
            </a:pPr>
            <a:r>
              <a:rPr b="0" i="0" lang="en-US" sz="3200" u="none" cap="none" strike="noStrike">
                <a:solidFill>
                  <a:srgbClr val="363941"/>
                </a:solidFill>
                <a:latin typeface="Times New Roman"/>
                <a:ea typeface="Times New Roman"/>
                <a:cs typeface="Times New Roman"/>
                <a:sym typeface="Times New Roman"/>
              </a:rPr>
              <a:t>Subsistence agriculture</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Font typeface="Times New Roman"/>
              <a:buNone/>
            </a:pPr>
            <a:r>
              <a:rPr b="0" i="0" lang="en-US" sz="3200" u="none" cap="none" strike="noStrike">
                <a:solidFill>
                  <a:srgbClr val="363941"/>
                </a:solidFill>
                <a:latin typeface="Times New Roman"/>
                <a:ea typeface="Times New Roman"/>
                <a:cs typeface="Times New Roman"/>
                <a:sym typeface="Times New Roman"/>
              </a:rPr>
              <a:t>Commercial agriculture</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6" name="Shape 106"/>
        <p:cNvGrpSpPr/>
        <p:nvPr/>
      </p:nvGrpSpPr>
      <p:grpSpPr>
        <a:xfrm>
          <a:off x="0" y="0"/>
          <a:ext cx="0" cy="0"/>
          <a:chOff x="0" y="0"/>
          <a:chExt cx="0" cy="0"/>
        </a:xfrm>
      </p:grpSpPr>
      <p:sp>
        <p:nvSpPr>
          <p:cNvPr id="107" name="Google Shape;107;p14"/>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t/>
            </a:r>
            <a:endParaRPr/>
          </a:p>
        </p:txBody>
      </p:sp>
      <p:pic>
        <p:nvPicPr>
          <p:cNvPr id="108" name="Google Shape;108;p14"/>
          <p:cNvPicPr preferRelativeResize="0"/>
          <p:nvPr/>
        </p:nvPicPr>
        <p:blipFill>
          <a:blip r:embed="rId3">
            <a:alphaModFix/>
          </a:blip>
          <a:stretch>
            <a:fillRect/>
          </a:stretch>
        </p:blipFill>
        <p:spPr>
          <a:xfrm>
            <a:off x="685800" y="696912"/>
            <a:ext cx="7772400" cy="539908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5"/>
          <p:cNvSpPr txBox="1"/>
          <p:nvPr>
            <p:ph type="title"/>
          </p:nvPr>
        </p:nvSpPr>
        <p:spPr>
          <a:xfrm>
            <a:off x="762000" y="-228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4400" u="none" cap="none" strike="noStrike">
                <a:solidFill>
                  <a:srgbClr val="363941"/>
                </a:solidFill>
                <a:latin typeface="Times New Roman"/>
                <a:ea typeface="Times New Roman"/>
                <a:cs typeface="Times New Roman"/>
                <a:sym typeface="Times New Roman"/>
              </a:rPr>
              <a:t>Subsistence Agricultural Systems</a:t>
            </a:r>
            <a:endParaRPr b="0" i="0" sz="4400" u="none" cap="none" strike="noStrike">
              <a:solidFill>
                <a:schemeClr val="dk2"/>
              </a:solidFill>
              <a:latin typeface="Times New Roman"/>
              <a:ea typeface="Times New Roman"/>
              <a:cs typeface="Times New Roman"/>
              <a:sym typeface="Times New Roman"/>
            </a:endParaRPr>
          </a:p>
        </p:txBody>
      </p:sp>
      <p:sp>
        <p:nvSpPr>
          <p:cNvPr id="114" name="Google Shape;114;p15"/>
          <p:cNvSpPr txBox="1"/>
          <p:nvPr>
            <p:ph idx="1" type="body"/>
          </p:nvPr>
        </p:nvSpPr>
        <p:spPr>
          <a:xfrm>
            <a:off x="1600200" y="2057400"/>
            <a:ext cx="5943600" cy="4114800"/>
          </a:xfrm>
          <a:prstGeom prst="rect">
            <a:avLst/>
          </a:prstGeom>
          <a:noFill/>
          <a:ln>
            <a:noFill/>
          </a:ln>
        </p:spPr>
        <p:txBody>
          <a:bodyPr anchorCtr="0" anchor="t" bIns="45700" lIns="91425" spcFirstLastPara="1" rIns="91425" wrap="square" tIns="45700">
            <a:noAutofit/>
          </a:bodyPr>
          <a:lstStyle/>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285750" lvl="1" marL="742950" marR="0" rtl="0" algn="l">
              <a:lnSpc>
                <a:spcPct val="100000"/>
              </a:lnSpc>
              <a:spcBef>
                <a:spcPts val="560"/>
              </a:spcBef>
              <a:spcAft>
                <a:spcPts val="0"/>
              </a:spcAft>
              <a:buSzPts val="1700"/>
              <a:buFont typeface="Times New Roman"/>
              <a:buChar char="●"/>
            </a:pPr>
            <a:r>
              <a:rPr b="1" i="0" lang="en-US" sz="2800" u="none" cap="none" strike="noStrike">
                <a:solidFill>
                  <a:schemeClr val="folHlink"/>
                </a:solidFill>
                <a:latin typeface="Times New Roman"/>
                <a:ea typeface="Times New Roman"/>
                <a:cs typeface="Times New Roman"/>
                <a:sym typeface="Times New Roman"/>
              </a:rPr>
              <a:t>Basic</a:t>
            </a:r>
            <a:endParaRPr b="0" i="0" sz="2800" u="none" cap="none" strike="noStrike">
              <a:solidFill>
                <a:schemeClr val="folHlink"/>
              </a:solidFill>
              <a:latin typeface="Times New Roman"/>
              <a:ea typeface="Times New Roman"/>
              <a:cs typeface="Times New Roman"/>
              <a:sym typeface="Times New Roman"/>
            </a:endParaRPr>
          </a:p>
          <a:p>
            <a:pPr indent="-228600" lvl="2" marL="1143000" marR="0" rtl="0" algn="l">
              <a:lnSpc>
                <a:spcPct val="100000"/>
              </a:lnSpc>
              <a:spcBef>
                <a:spcPts val="0"/>
              </a:spcBef>
              <a:spcAft>
                <a:spcPts val="0"/>
              </a:spcAft>
              <a:buSzPts val="1700"/>
              <a:buFont typeface="Times New Roman"/>
              <a:buChar char="●"/>
            </a:pPr>
            <a:r>
              <a:rPr b="1" i="0" lang="en-US" sz="2800" u="none" cap="none" strike="noStrike">
                <a:solidFill>
                  <a:schemeClr val="folHlink"/>
                </a:solidFill>
                <a:latin typeface="Times New Roman"/>
                <a:ea typeface="Times New Roman"/>
                <a:cs typeface="Times New Roman"/>
                <a:sym typeface="Times New Roman"/>
              </a:rPr>
              <a:t>Hunting &amp; gathering</a:t>
            </a:r>
            <a:endParaRPr b="0" i="0" sz="2400" u="none" cap="none" strike="noStrike">
              <a:solidFill>
                <a:schemeClr val="folHlink"/>
              </a:solidFill>
              <a:latin typeface="Times New Roman"/>
              <a:ea typeface="Times New Roman"/>
              <a:cs typeface="Times New Roman"/>
              <a:sym typeface="Times New Roman"/>
            </a:endParaRPr>
          </a:p>
          <a:p>
            <a:pPr indent="-228600" lvl="2" marL="1143000" marR="0" rtl="0" algn="l">
              <a:lnSpc>
                <a:spcPct val="100000"/>
              </a:lnSpc>
              <a:spcBef>
                <a:spcPts val="0"/>
              </a:spcBef>
              <a:spcAft>
                <a:spcPts val="0"/>
              </a:spcAft>
              <a:buSzPts val="1700"/>
              <a:buFont typeface="Times New Roman"/>
              <a:buChar char="●"/>
            </a:pPr>
            <a:r>
              <a:rPr b="1" i="0" lang="en-US" sz="2800" u="none" cap="none" strike="noStrike">
                <a:solidFill>
                  <a:schemeClr val="folHlink"/>
                </a:solidFill>
                <a:latin typeface="Times New Roman"/>
                <a:ea typeface="Times New Roman"/>
                <a:cs typeface="Times New Roman"/>
                <a:sym typeface="Times New Roman"/>
              </a:rPr>
              <a:t>Shifting cultivation</a:t>
            </a:r>
            <a:endParaRPr b="0" i="0" sz="2400" u="none" cap="none" strike="noStrike">
              <a:solidFill>
                <a:schemeClr val="folHlink"/>
              </a:solidFill>
              <a:latin typeface="Times New Roman"/>
              <a:ea typeface="Times New Roman"/>
              <a:cs typeface="Times New Roman"/>
              <a:sym typeface="Times New Roman"/>
            </a:endParaRPr>
          </a:p>
          <a:p>
            <a:pPr indent="-228600" lvl="2" marL="1143000" marR="0" rtl="0" algn="l">
              <a:lnSpc>
                <a:spcPct val="100000"/>
              </a:lnSpc>
              <a:spcBef>
                <a:spcPts val="0"/>
              </a:spcBef>
              <a:spcAft>
                <a:spcPts val="0"/>
              </a:spcAft>
              <a:buSzPts val="1700"/>
              <a:buFont typeface="Times New Roman"/>
              <a:buChar char="●"/>
            </a:pPr>
            <a:r>
              <a:rPr b="1" i="0" lang="en-US" sz="2800" u="none" cap="none" strike="noStrike">
                <a:solidFill>
                  <a:schemeClr val="folHlink"/>
                </a:solidFill>
                <a:latin typeface="Times New Roman"/>
                <a:ea typeface="Times New Roman"/>
                <a:cs typeface="Times New Roman"/>
                <a:sym typeface="Times New Roman"/>
              </a:rPr>
              <a:t>Pastoral nomadism</a:t>
            </a:r>
            <a:endParaRPr b="0" i="0" sz="2400" u="none" cap="none" strike="noStrike">
              <a:solidFill>
                <a:schemeClr val="folHlink"/>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285750" lvl="1" marL="742950" marR="0" rtl="0" algn="l">
              <a:lnSpc>
                <a:spcPct val="100000"/>
              </a:lnSpc>
              <a:spcBef>
                <a:spcPts val="560"/>
              </a:spcBef>
              <a:spcAft>
                <a:spcPts val="0"/>
              </a:spcAft>
              <a:buSzPts val="1700"/>
              <a:buFont typeface="Times New Roman"/>
              <a:buChar char="●"/>
            </a:pPr>
            <a:r>
              <a:rPr b="1" i="0" lang="en-US" sz="2800" u="none" cap="none" strike="noStrike">
                <a:solidFill>
                  <a:schemeClr val="folHlink"/>
                </a:solidFill>
                <a:latin typeface="Times New Roman"/>
                <a:ea typeface="Times New Roman"/>
                <a:cs typeface="Times New Roman"/>
                <a:sym typeface="Times New Roman"/>
              </a:rPr>
              <a:t>Intensive</a:t>
            </a:r>
            <a:endParaRPr b="0" i="0" sz="2800" u="none" cap="none" strike="noStrike">
              <a:solidFill>
                <a:schemeClr val="folHlink"/>
              </a:solidFill>
              <a:latin typeface="Times New Roman"/>
              <a:ea typeface="Times New Roman"/>
              <a:cs typeface="Times New Roman"/>
              <a:sym typeface="Times New Roman"/>
            </a:endParaRPr>
          </a:p>
          <a:p>
            <a:pPr indent="-228600" lvl="2" marL="1143000" marR="0" rtl="0" algn="l">
              <a:lnSpc>
                <a:spcPct val="100000"/>
              </a:lnSpc>
              <a:spcBef>
                <a:spcPts val="0"/>
              </a:spcBef>
              <a:spcAft>
                <a:spcPts val="0"/>
              </a:spcAft>
              <a:buSzPts val="1700"/>
              <a:buFont typeface="Times New Roman"/>
              <a:buChar char="●"/>
            </a:pPr>
            <a:r>
              <a:rPr b="1" i="0" lang="en-US" sz="2800" u="none" cap="none" strike="noStrike">
                <a:solidFill>
                  <a:schemeClr val="folHlink"/>
                </a:solidFill>
                <a:latin typeface="Times New Roman"/>
                <a:ea typeface="Times New Roman"/>
                <a:cs typeface="Times New Roman"/>
                <a:sym typeface="Times New Roman"/>
              </a:rPr>
              <a:t>Grain agriculture</a:t>
            </a:r>
            <a:r>
              <a:rPr b="1" i="0" lang="en-US" sz="2400" u="none" cap="none" strike="noStrike">
                <a:solidFill>
                  <a:schemeClr val="folHlink"/>
                </a:solidFill>
                <a:latin typeface="Times New Roman"/>
                <a:ea typeface="Times New Roman"/>
                <a:cs typeface="Times New Roman"/>
                <a:sym typeface="Times New Roman"/>
              </a:rPr>
              <a:t> </a:t>
            </a:r>
            <a:endParaRPr b="0" i="0" sz="2400" u="none" cap="none" strike="noStrike"/>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8" name="Shape 118"/>
        <p:cNvGrpSpPr/>
        <p:nvPr/>
      </p:nvGrpSpPr>
      <p:grpSpPr>
        <a:xfrm>
          <a:off x="0" y="0"/>
          <a:ext cx="0" cy="0"/>
          <a:chOff x="0" y="0"/>
          <a:chExt cx="0" cy="0"/>
        </a:xfrm>
      </p:grpSpPr>
      <p:sp>
        <p:nvSpPr>
          <p:cNvPr id="119" name="Google Shape;119;p16"/>
          <p:cNvSpPr txBox="1"/>
          <p:nvPr/>
        </p:nvSpPr>
        <p:spPr>
          <a:xfrm>
            <a:off x="1238250" y="304800"/>
            <a:ext cx="6038850" cy="6413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3600" u="none" cap="none" strike="noStrike">
                <a:solidFill>
                  <a:schemeClr val="dk1"/>
                </a:solidFill>
                <a:latin typeface="Times New Roman"/>
                <a:ea typeface="Times New Roman"/>
                <a:cs typeface="Times New Roman"/>
                <a:sym typeface="Times New Roman"/>
              </a:rPr>
              <a:t>Hunting and Gathering Systems</a:t>
            </a:r>
            <a:endParaRPr b="0" i="0" sz="2400" u="none" cap="none" strike="noStrike">
              <a:solidFill>
                <a:schemeClr val="dk1"/>
              </a:solidFill>
              <a:latin typeface="Times New Roman"/>
              <a:ea typeface="Times New Roman"/>
              <a:cs typeface="Times New Roman"/>
              <a:sym typeface="Times New Roman"/>
            </a:endParaRPr>
          </a:p>
        </p:txBody>
      </p:sp>
      <p:pic>
        <p:nvPicPr>
          <p:cNvPr id="120" name="Google Shape;120;p16"/>
          <p:cNvPicPr preferRelativeResize="0"/>
          <p:nvPr/>
        </p:nvPicPr>
        <p:blipFill>
          <a:blip r:embed="rId3">
            <a:alphaModFix/>
          </a:blip>
          <a:stretch>
            <a:fillRect/>
          </a:stretch>
        </p:blipFill>
        <p:spPr>
          <a:xfrm>
            <a:off x="0" y="1295400"/>
            <a:ext cx="3429000" cy="2587625"/>
          </a:xfrm>
          <a:prstGeom prst="rect">
            <a:avLst/>
          </a:prstGeom>
          <a:noFill/>
          <a:ln>
            <a:noFill/>
          </a:ln>
        </p:spPr>
      </p:pic>
      <p:pic>
        <p:nvPicPr>
          <p:cNvPr id="121" name="Google Shape;121;p16"/>
          <p:cNvPicPr preferRelativeResize="0"/>
          <p:nvPr/>
        </p:nvPicPr>
        <p:blipFill>
          <a:blip r:embed="rId4">
            <a:alphaModFix/>
          </a:blip>
          <a:stretch>
            <a:fillRect/>
          </a:stretch>
        </p:blipFill>
        <p:spPr>
          <a:xfrm>
            <a:off x="2590800" y="3886200"/>
            <a:ext cx="3825875" cy="2513012"/>
          </a:xfrm>
          <a:prstGeom prst="rect">
            <a:avLst/>
          </a:prstGeom>
          <a:noFill/>
          <a:ln>
            <a:noFill/>
          </a:ln>
        </p:spPr>
      </p:pic>
      <p:pic>
        <p:nvPicPr>
          <p:cNvPr id="122" name="Google Shape;122;p16"/>
          <p:cNvPicPr preferRelativeResize="0"/>
          <p:nvPr/>
        </p:nvPicPr>
        <p:blipFill>
          <a:blip r:embed="rId5">
            <a:alphaModFix/>
          </a:blip>
          <a:stretch>
            <a:fillRect/>
          </a:stretch>
        </p:blipFill>
        <p:spPr>
          <a:xfrm>
            <a:off x="5334000" y="1219200"/>
            <a:ext cx="3810000" cy="2514600"/>
          </a:xfrm>
          <a:prstGeom prst="rect">
            <a:avLst/>
          </a:prstGeom>
          <a:noFill/>
          <a:ln>
            <a:noFill/>
          </a:ln>
        </p:spPr>
      </p:pic>
      <p:sp>
        <p:nvSpPr>
          <p:cNvPr id="123" name="Google Shape;123;p16"/>
          <p:cNvSpPr txBox="1"/>
          <p:nvPr/>
        </p:nvSpPr>
        <p:spPr>
          <a:xfrm>
            <a:off x="6532562" y="4724400"/>
            <a:ext cx="2611437" cy="155257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Still practiced by</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indigenous peoples;</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now mixed with</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other systems</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7" name="Shape 127"/>
        <p:cNvGrpSpPr/>
        <p:nvPr/>
      </p:nvGrpSpPr>
      <p:grpSpPr>
        <a:xfrm>
          <a:off x="0" y="0"/>
          <a:ext cx="0" cy="0"/>
          <a:chOff x="0" y="0"/>
          <a:chExt cx="0" cy="0"/>
        </a:xfrm>
      </p:grpSpPr>
      <p:pic>
        <p:nvPicPr>
          <p:cNvPr id="128" name="Google Shape;128;p17"/>
          <p:cNvPicPr preferRelativeResize="0"/>
          <p:nvPr/>
        </p:nvPicPr>
        <p:blipFill>
          <a:blip r:embed="rId3">
            <a:alphaModFix/>
          </a:blip>
          <a:stretch>
            <a:fillRect/>
          </a:stretch>
        </p:blipFill>
        <p:spPr>
          <a:xfrm>
            <a:off x="1908175" y="1600200"/>
            <a:ext cx="4610100" cy="5257800"/>
          </a:xfrm>
          <a:prstGeom prst="rect">
            <a:avLst/>
          </a:prstGeom>
          <a:noFill/>
          <a:ln>
            <a:noFill/>
          </a:ln>
        </p:spPr>
      </p:pic>
      <p:sp>
        <p:nvSpPr>
          <p:cNvPr id="129" name="Google Shape;129;p17"/>
          <p:cNvSpPr txBox="1"/>
          <p:nvPr/>
        </p:nvSpPr>
        <p:spPr>
          <a:xfrm>
            <a:off x="1981200" y="304800"/>
            <a:ext cx="4395787" cy="112871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3600" u="none" cap="none" strike="noStrike">
                <a:solidFill>
                  <a:schemeClr val="dk1"/>
                </a:solidFill>
                <a:latin typeface="Times New Roman"/>
                <a:ea typeface="Times New Roman"/>
                <a:cs typeface="Times New Roman"/>
                <a:sym typeface="Times New Roman"/>
              </a:rPr>
              <a:t>Shifting Cultivations: </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3200" u="none" cap="none" strike="noStrike">
                <a:solidFill>
                  <a:schemeClr val="dk1"/>
                </a:solidFill>
                <a:latin typeface="Times New Roman"/>
                <a:ea typeface="Times New Roman"/>
                <a:cs typeface="Times New Roman"/>
                <a:sym typeface="Times New Roman"/>
              </a:rPr>
              <a:t>Slash and Burn (swidden)</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3" name="Shape 133"/>
        <p:cNvGrpSpPr/>
        <p:nvPr/>
      </p:nvGrpSpPr>
      <p:grpSpPr>
        <a:xfrm>
          <a:off x="0" y="0"/>
          <a:ext cx="0" cy="0"/>
          <a:chOff x="0" y="0"/>
          <a:chExt cx="0" cy="0"/>
        </a:xfrm>
      </p:grpSpPr>
      <p:sp>
        <p:nvSpPr>
          <p:cNvPr id="134" name="Google Shape;134;p18"/>
          <p:cNvSpPr txBox="1"/>
          <p:nvPr>
            <p:ph type="title"/>
          </p:nvPr>
        </p:nvSpPr>
        <p:spPr>
          <a:xfrm>
            <a:off x="685800" y="762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Since “Columbian Exchange”</a:t>
            </a:r>
            <a:endParaRPr b="0" i="0" sz="4400" u="none" cap="none" strike="noStrike">
              <a:solidFill>
                <a:schemeClr val="dk2"/>
              </a:solidFill>
              <a:latin typeface="Times New Roman"/>
              <a:ea typeface="Times New Roman"/>
              <a:cs typeface="Times New Roman"/>
              <a:sym typeface="Times New Roman"/>
            </a:endParaRPr>
          </a:p>
        </p:txBody>
      </p:sp>
      <p:sp>
        <p:nvSpPr>
          <p:cNvPr id="135" name="Google Shape;135;p18"/>
          <p:cNvSpPr txBox="1"/>
          <p:nvPr>
            <p:ph idx="1" type="body"/>
          </p:nvPr>
        </p:nvSpPr>
        <p:spPr>
          <a:xfrm>
            <a:off x="0" y="990600"/>
            <a:ext cx="9144000" cy="5105400"/>
          </a:xfrm>
          <a:prstGeom prst="rect">
            <a:avLst/>
          </a:prstGeom>
          <a:noFill/>
          <a:ln>
            <a:noFill/>
          </a:ln>
        </p:spPr>
        <p:txBody>
          <a:bodyPr anchorCtr="0" anchor="t" bIns="45700" lIns="91425" spcFirstLastPara="1" rIns="91425" wrap="square" tIns="45700">
            <a:noAutofit/>
          </a:bodyPr>
          <a:lstStyle/>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640"/>
              </a:spcBef>
              <a:spcAft>
                <a:spcPts val="0"/>
              </a:spcAft>
              <a:buClr>
                <a:schemeClr val="dk1"/>
              </a:buClr>
              <a:buFont typeface="Times New Roman"/>
              <a:buNone/>
            </a:pPr>
            <a:r>
              <a:rPr b="1" i="0" lang="en-US" sz="3200" u="none" cap="none" strike="noStrike">
                <a:solidFill>
                  <a:schemeClr val="dk1"/>
                </a:solidFill>
                <a:latin typeface="Times New Roman"/>
                <a:ea typeface="Times New Roman"/>
                <a:cs typeface="Times New Roman"/>
                <a:sym typeface="Times New Roman"/>
              </a:rPr>
              <a:t>Product	    Origin		  Main production today</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640"/>
              </a:spcBef>
              <a:spcAft>
                <a:spcPts val="0"/>
              </a:spcAft>
              <a:buClr>
                <a:schemeClr val="dk1"/>
              </a:buClr>
              <a:buFont typeface="Times New Roman"/>
              <a:buNone/>
            </a:pPr>
            <a:r>
              <a:rPr b="0" i="0" lang="en-US" sz="3200" u="none" cap="none" strike="noStrike">
                <a:solidFill>
                  <a:schemeClr val="dk1"/>
                </a:solidFill>
                <a:latin typeface="Times New Roman"/>
                <a:ea typeface="Times New Roman"/>
                <a:cs typeface="Times New Roman"/>
                <a:sym typeface="Times New Roman"/>
              </a:rPr>
              <a:t>Cacao	    Mexico		  West Africa</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640"/>
              </a:spcBef>
              <a:spcAft>
                <a:spcPts val="0"/>
              </a:spcAft>
              <a:buClr>
                <a:schemeClr val="dk1"/>
              </a:buClr>
              <a:buFont typeface="Times New Roman"/>
              <a:buNone/>
            </a:pPr>
            <a:r>
              <a:rPr b="0" i="0" lang="en-US" sz="3200" u="none" cap="none" strike="noStrike">
                <a:solidFill>
                  <a:schemeClr val="dk1"/>
                </a:solidFill>
                <a:latin typeface="Times New Roman"/>
                <a:ea typeface="Times New Roman"/>
                <a:cs typeface="Times New Roman"/>
                <a:sym typeface="Times New Roman"/>
              </a:rPr>
              <a:t>Potato	    Andes		  Europe</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640"/>
              </a:spcBef>
              <a:spcAft>
                <a:spcPts val="0"/>
              </a:spcAft>
              <a:buClr>
                <a:schemeClr val="dk1"/>
              </a:buClr>
              <a:buFont typeface="Times New Roman"/>
              <a:buNone/>
            </a:pPr>
            <a:r>
              <a:rPr b="0" i="0" lang="en-US" sz="3200" u="none" cap="none" strike="noStrike">
                <a:solidFill>
                  <a:schemeClr val="dk1"/>
                </a:solidFill>
                <a:latin typeface="Times New Roman"/>
                <a:ea typeface="Times New Roman"/>
                <a:cs typeface="Times New Roman"/>
                <a:sym typeface="Times New Roman"/>
              </a:rPr>
              <a:t>Banana	    SE Asia		  Central/S. America</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640"/>
              </a:spcBef>
              <a:spcAft>
                <a:spcPts val="0"/>
              </a:spcAft>
              <a:buClr>
                <a:schemeClr val="dk1"/>
              </a:buClr>
              <a:buFont typeface="Times New Roman"/>
              <a:buNone/>
            </a:pPr>
            <a:r>
              <a:rPr b="0" i="0" lang="en-US" sz="3200" u="none" cap="none" strike="noStrike">
                <a:solidFill>
                  <a:schemeClr val="dk1"/>
                </a:solidFill>
                <a:latin typeface="Times New Roman"/>
                <a:ea typeface="Times New Roman"/>
                <a:cs typeface="Times New Roman"/>
                <a:sym typeface="Times New Roman"/>
              </a:rPr>
              <a:t>Rubber	    S. America	  SE Asia</a:t>
            </a:r>
            <a:endParaRPr b="0" i="0" sz="32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9" name="Shape 139"/>
        <p:cNvGrpSpPr/>
        <p:nvPr/>
      </p:nvGrpSpPr>
      <p:grpSpPr>
        <a:xfrm>
          <a:off x="0" y="0"/>
          <a:ext cx="0" cy="0"/>
          <a:chOff x="0" y="0"/>
          <a:chExt cx="0" cy="0"/>
        </a:xfrm>
      </p:grpSpPr>
      <p:sp>
        <p:nvSpPr>
          <p:cNvPr id="140" name="Google Shape;140;p19"/>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pic>
        <p:nvPicPr>
          <p:cNvPr id="141" name="Google Shape;141;p19"/>
          <p:cNvPicPr preferRelativeResize="0"/>
          <p:nvPr/>
        </p:nvPicPr>
        <p:blipFill>
          <a:blip r:embed="rId3">
            <a:alphaModFix/>
          </a:blip>
          <a:stretch>
            <a:fillRect/>
          </a:stretch>
        </p:blipFill>
        <p:spPr>
          <a:xfrm>
            <a:off x="0" y="0"/>
            <a:ext cx="9144000" cy="6858000"/>
          </a:xfrm>
          <a:prstGeom prst="rect">
            <a:avLst/>
          </a:prstGeom>
          <a:noFill/>
          <a:ln>
            <a:noFill/>
          </a:ln>
        </p:spPr>
      </p:pic>
      <p:sp>
        <p:nvSpPr>
          <p:cNvPr id="142" name="Google Shape;142;p19"/>
          <p:cNvSpPr txBox="1"/>
          <p:nvPr/>
        </p:nvSpPr>
        <p:spPr>
          <a:xfrm>
            <a:off x="6705600" y="0"/>
            <a:ext cx="2190750" cy="3937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3600" u="none" cap="none" strike="noStrike">
                <a:solidFill>
                  <a:srgbClr val="363941"/>
                </a:solidFill>
                <a:latin typeface="Times New Roman"/>
                <a:ea typeface="Times New Roman"/>
                <a:cs typeface="Times New Roman"/>
                <a:sym typeface="Times New Roman"/>
              </a:rPr>
              <a:t>Intertillage</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3600" u="none" cap="none" strike="noStrike">
                <a:solidFill>
                  <a:srgbClr val="363941"/>
                </a:solidFill>
                <a:latin typeface="Times New Roman"/>
                <a:ea typeface="Times New Roman"/>
                <a:cs typeface="Times New Roman"/>
                <a:sym typeface="Times New Roman"/>
              </a:rPr>
              <a:t>	</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6" name="Shape 146"/>
        <p:cNvGrpSpPr/>
        <p:nvPr/>
      </p:nvGrpSpPr>
      <p:grpSpPr>
        <a:xfrm>
          <a:off x="0" y="0"/>
          <a:ext cx="0" cy="0"/>
          <a:chOff x="0" y="0"/>
          <a:chExt cx="0" cy="0"/>
        </a:xfrm>
      </p:grpSpPr>
      <p:sp>
        <p:nvSpPr>
          <p:cNvPr id="147" name="Google Shape;147;p20"/>
          <p:cNvSpPr txBox="1"/>
          <p:nvPr>
            <p:ph type="title"/>
          </p:nvPr>
        </p:nvSpPr>
        <p:spPr>
          <a:xfrm>
            <a:off x="685800" y="228600"/>
            <a:ext cx="3962400" cy="1295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Pastoralism</a:t>
            </a:r>
            <a:br>
              <a:rPr b="0" i="0" lang="en-US" sz="3600" u="none" cap="none" strike="noStrike">
                <a:solidFill>
                  <a:schemeClr val="dk2"/>
                </a:solidFill>
                <a:latin typeface="Times New Roman"/>
                <a:ea typeface="Times New Roman"/>
                <a:cs typeface="Times New Roman"/>
                <a:sym typeface="Times New Roman"/>
              </a:rPr>
            </a:br>
            <a:r>
              <a:rPr b="0" i="0" lang="en-US" sz="3600" u="none" cap="none" strike="noStrike">
                <a:solidFill>
                  <a:schemeClr val="dk2"/>
                </a:solidFill>
                <a:latin typeface="Times New Roman"/>
                <a:ea typeface="Times New Roman"/>
                <a:cs typeface="Times New Roman"/>
                <a:sym typeface="Times New Roman"/>
              </a:rPr>
              <a:t>(animal herding)</a:t>
            </a:r>
            <a:endParaRPr b="0" i="0" sz="4400" u="none" cap="none" strike="noStrike">
              <a:solidFill>
                <a:schemeClr val="dk2"/>
              </a:solidFill>
              <a:latin typeface="Times New Roman"/>
              <a:ea typeface="Times New Roman"/>
              <a:cs typeface="Times New Roman"/>
              <a:sym typeface="Times New Roman"/>
            </a:endParaRPr>
          </a:p>
        </p:txBody>
      </p:sp>
      <p:pic>
        <p:nvPicPr>
          <p:cNvPr id="148" name="Google Shape;148;p20"/>
          <p:cNvPicPr preferRelativeResize="0"/>
          <p:nvPr/>
        </p:nvPicPr>
        <p:blipFill>
          <a:blip r:embed="rId3">
            <a:alphaModFix/>
          </a:blip>
          <a:stretch>
            <a:fillRect/>
          </a:stretch>
        </p:blipFill>
        <p:spPr>
          <a:xfrm>
            <a:off x="4572000" y="3514725"/>
            <a:ext cx="4572000" cy="3343275"/>
          </a:xfrm>
          <a:prstGeom prst="rect">
            <a:avLst/>
          </a:prstGeom>
          <a:noFill/>
          <a:ln>
            <a:noFill/>
          </a:ln>
        </p:spPr>
      </p:pic>
      <p:pic>
        <p:nvPicPr>
          <p:cNvPr id="149" name="Google Shape;149;p20"/>
          <p:cNvPicPr preferRelativeResize="0"/>
          <p:nvPr/>
        </p:nvPicPr>
        <p:blipFill>
          <a:blip r:embed="rId4">
            <a:alphaModFix/>
          </a:blip>
          <a:stretch>
            <a:fillRect/>
          </a:stretch>
        </p:blipFill>
        <p:spPr>
          <a:xfrm>
            <a:off x="4760912" y="0"/>
            <a:ext cx="4383087" cy="2919412"/>
          </a:xfrm>
          <a:prstGeom prst="rect">
            <a:avLst/>
          </a:prstGeom>
          <a:noFill/>
          <a:ln>
            <a:noFill/>
          </a:ln>
        </p:spPr>
      </p:pic>
      <p:pic>
        <p:nvPicPr>
          <p:cNvPr id="150" name="Google Shape;150;p20"/>
          <p:cNvPicPr preferRelativeResize="0"/>
          <p:nvPr/>
        </p:nvPicPr>
        <p:blipFill>
          <a:blip r:embed="rId5">
            <a:alphaModFix/>
          </a:blip>
          <a:stretch>
            <a:fillRect/>
          </a:stretch>
        </p:blipFill>
        <p:spPr>
          <a:xfrm>
            <a:off x="0" y="1981200"/>
            <a:ext cx="5029200" cy="34385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4" name="Shape 154"/>
        <p:cNvGrpSpPr/>
        <p:nvPr/>
      </p:nvGrpSpPr>
      <p:grpSpPr>
        <a:xfrm>
          <a:off x="0" y="0"/>
          <a:ext cx="0" cy="0"/>
          <a:chOff x="0" y="0"/>
          <a:chExt cx="0" cy="0"/>
        </a:xfrm>
      </p:grpSpPr>
      <p:pic>
        <p:nvPicPr>
          <p:cNvPr id="155" name="Google Shape;155;p21"/>
          <p:cNvPicPr preferRelativeResize="0"/>
          <p:nvPr/>
        </p:nvPicPr>
        <p:blipFill>
          <a:blip r:embed="rId3">
            <a:alphaModFix/>
          </a:blip>
          <a:stretch>
            <a:fillRect/>
          </a:stretch>
        </p:blipFill>
        <p:spPr>
          <a:xfrm>
            <a:off x="762000" y="1447800"/>
            <a:ext cx="7429500" cy="4838700"/>
          </a:xfrm>
          <a:prstGeom prst="rect">
            <a:avLst/>
          </a:prstGeom>
          <a:noFill/>
          <a:ln>
            <a:noFill/>
          </a:ln>
        </p:spPr>
      </p:pic>
      <p:sp>
        <p:nvSpPr>
          <p:cNvPr id="156" name="Google Shape;156;p21"/>
          <p:cNvSpPr txBox="1"/>
          <p:nvPr/>
        </p:nvSpPr>
        <p:spPr>
          <a:xfrm>
            <a:off x="2514600" y="457200"/>
            <a:ext cx="3473450"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3600" u="none" cap="none" strike="noStrike">
                <a:solidFill>
                  <a:schemeClr val="dk1"/>
                </a:solidFill>
                <a:latin typeface="Times New Roman"/>
                <a:ea typeface="Times New Roman"/>
                <a:cs typeface="Times New Roman"/>
                <a:sym typeface="Times New Roman"/>
              </a:rPr>
              <a:t>Nomadic Herding</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0" name="Shape 160"/>
        <p:cNvGrpSpPr/>
        <p:nvPr/>
      </p:nvGrpSpPr>
      <p:grpSpPr>
        <a:xfrm>
          <a:off x="0" y="0"/>
          <a:ext cx="0" cy="0"/>
          <a:chOff x="0" y="0"/>
          <a:chExt cx="0" cy="0"/>
        </a:xfrm>
      </p:grpSpPr>
      <p:sp>
        <p:nvSpPr>
          <p:cNvPr id="161" name="Google Shape;161;p22"/>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Transhumance: Movement of herds</a:t>
            </a:r>
            <a:endParaRPr b="0" i="0" sz="4400" u="none" cap="none" strike="noStrike">
              <a:solidFill>
                <a:schemeClr val="dk2"/>
              </a:solidFill>
              <a:latin typeface="Times New Roman"/>
              <a:ea typeface="Times New Roman"/>
              <a:cs typeface="Times New Roman"/>
              <a:sym typeface="Times New Roman"/>
            </a:endParaRPr>
          </a:p>
        </p:txBody>
      </p:sp>
      <p:pic>
        <p:nvPicPr>
          <p:cNvPr id="162" name="Google Shape;162;p22"/>
          <p:cNvPicPr preferRelativeResize="0"/>
          <p:nvPr/>
        </p:nvPicPr>
        <p:blipFill>
          <a:blip r:embed="rId3">
            <a:alphaModFix/>
          </a:blip>
          <a:stretch>
            <a:fillRect/>
          </a:stretch>
        </p:blipFill>
        <p:spPr>
          <a:xfrm>
            <a:off x="1520825" y="1981200"/>
            <a:ext cx="6102350" cy="4114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6" name="Shape 166"/>
        <p:cNvGrpSpPr/>
        <p:nvPr/>
      </p:nvGrpSpPr>
      <p:grpSpPr>
        <a:xfrm>
          <a:off x="0" y="0"/>
          <a:ext cx="0" cy="0"/>
          <a:chOff x="0" y="0"/>
          <a:chExt cx="0" cy="0"/>
        </a:xfrm>
      </p:grpSpPr>
      <p:sp>
        <p:nvSpPr>
          <p:cNvPr id="167" name="Google Shape;167;p23"/>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Subsistence problems</a:t>
            </a:r>
            <a:endParaRPr b="0" i="0" sz="4400" u="none" cap="none" strike="noStrike">
              <a:solidFill>
                <a:schemeClr val="dk2"/>
              </a:solidFill>
              <a:latin typeface="Times New Roman"/>
              <a:ea typeface="Times New Roman"/>
              <a:cs typeface="Times New Roman"/>
              <a:sym typeface="Times New Roman"/>
            </a:endParaRPr>
          </a:p>
        </p:txBody>
      </p:sp>
      <p:sp>
        <p:nvSpPr>
          <p:cNvPr id="168" name="Google Shape;168;p23"/>
          <p:cNvSpPr txBox="1"/>
          <p:nvPr>
            <p:ph idx="1" type="body"/>
          </p:nvPr>
        </p:nvSpPr>
        <p:spPr>
          <a:xfrm>
            <a:off x="685800" y="1981200"/>
            <a:ext cx="7772400" cy="4572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64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Need lots of land to feed few</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Poor soils</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Lack of technology</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Yields have not increased for generations</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No capital</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No land ownership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Poorest agriculturalists</a:t>
            </a:r>
            <a:endParaRPr b="0" i="0" sz="32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2" name="Shape 172"/>
        <p:cNvGrpSpPr/>
        <p:nvPr/>
      </p:nvGrpSpPr>
      <p:grpSpPr>
        <a:xfrm>
          <a:off x="0" y="0"/>
          <a:ext cx="0" cy="0"/>
          <a:chOff x="0" y="0"/>
          <a:chExt cx="0" cy="0"/>
        </a:xfrm>
      </p:grpSpPr>
      <p:pic>
        <p:nvPicPr>
          <p:cNvPr id="173" name="Google Shape;173;p24"/>
          <p:cNvPicPr preferRelativeResize="0"/>
          <p:nvPr/>
        </p:nvPicPr>
        <p:blipFill>
          <a:blip r:embed="rId3">
            <a:alphaModFix/>
          </a:blip>
          <a:stretch>
            <a:fillRect/>
          </a:stretch>
        </p:blipFill>
        <p:spPr>
          <a:xfrm>
            <a:off x="1143000" y="1447800"/>
            <a:ext cx="7181850" cy="4816475"/>
          </a:xfrm>
          <a:prstGeom prst="rect">
            <a:avLst/>
          </a:prstGeom>
          <a:noFill/>
          <a:ln>
            <a:noFill/>
          </a:ln>
        </p:spPr>
      </p:pic>
      <p:sp>
        <p:nvSpPr>
          <p:cNvPr id="174" name="Google Shape;174;p24"/>
          <p:cNvSpPr txBox="1"/>
          <p:nvPr/>
        </p:nvSpPr>
        <p:spPr>
          <a:xfrm>
            <a:off x="2514600" y="457200"/>
            <a:ext cx="4908550"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3600" u="none" cap="none" strike="noStrike">
                <a:solidFill>
                  <a:schemeClr val="dk1"/>
                </a:solidFill>
                <a:latin typeface="Times New Roman"/>
                <a:ea typeface="Times New Roman"/>
                <a:cs typeface="Times New Roman"/>
                <a:sym typeface="Times New Roman"/>
              </a:rPr>
              <a:t>Deforestation and erosion</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8" name="Shape 178"/>
        <p:cNvGrpSpPr/>
        <p:nvPr/>
      </p:nvGrpSpPr>
      <p:grpSpPr>
        <a:xfrm>
          <a:off x="0" y="0"/>
          <a:ext cx="0" cy="0"/>
          <a:chOff x="0" y="0"/>
          <a:chExt cx="0" cy="0"/>
        </a:xfrm>
      </p:grpSpPr>
      <p:pic>
        <p:nvPicPr>
          <p:cNvPr id="179" name="Google Shape;179;p25"/>
          <p:cNvPicPr preferRelativeResize="0"/>
          <p:nvPr/>
        </p:nvPicPr>
        <p:blipFill>
          <a:blip r:embed="rId3">
            <a:alphaModFix/>
          </a:blip>
          <a:stretch>
            <a:fillRect/>
          </a:stretch>
        </p:blipFill>
        <p:spPr>
          <a:xfrm>
            <a:off x="0" y="0"/>
            <a:ext cx="10287000" cy="6869112"/>
          </a:xfrm>
          <a:prstGeom prst="rect">
            <a:avLst/>
          </a:prstGeom>
          <a:noFill/>
          <a:ln>
            <a:noFill/>
          </a:ln>
        </p:spPr>
      </p:pic>
      <p:sp>
        <p:nvSpPr>
          <p:cNvPr id="180" name="Google Shape;180;p25"/>
          <p:cNvSpPr txBox="1"/>
          <p:nvPr/>
        </p:nvSpPr>
        <p:spPr>
          <a:xfrm>
            <a:off x="477837" y="0"/>
            <a:ext cx="7273925" cy="70167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1" i="0" lang="en-US" sz="4000" u="none" cap="none" strike="noStrike">
                <a:solidFill>
                  <a:schemeClr val="dk1"/>
                </a:solidFill>
                <a:latin typeface="Times New Roman"/>
                <a:ea typeface="Times New Roman"/>
                <a:cs typeface="Times New Roman"/>
                <a:sym typeface="Times New Roman"/>
              </a:rPr>
              <a:t>Intensive subsistence agriculture</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4" name="Shape 184"/>
        <p:cNvGrpSpPr/>
        <p:nvPr/>
      </p:nvGrpSpPr>
      <p:grpSpPr>
        <a:xfrm>
          <a:off x="0" y="0"/>
          <a:ext cx="0" cy="0"/>
          <a:chOff x="0" y="0"/>
          <a:chExt cx="0" cy="0"/>
        </a:xfrm>
      </p:grpSpPr>
      <p:pic>
        <p:nvPicPr>
          <p:cNvPr id="185" name="Google Shape;185;p26"/>
          <p:cNvPicPr preferRelativeResize="0"/>
          <p:nvPr/>
        </p:nvPicPr>
        <p:blipFill>
          <a:blip r:embed="rId3">
            <a:alphaModFix/>
          </a:blip>
          <a:stretch>
            <a:fillRect/>
          </a:stretch>
        </p:blipFill>
        <p:spPr>
          <a:xfrm>
            <a:off x="1079500" y="1270000"/>
            <a:ext cx="8064500" cy="4984750"/>
          </a:xfrm>
          <a:prstGeom prst="rect">
            <a:avLst/>
          </a:prstGeom>
          <a:noFill/>
          <a:ln>
            <a:noFill/>
          </a:ln>
        </p:spPr>
      </p:pic>
      <p:sp>
        <p:nvSpPr>
          <p:cNvPr id="186" name="Google Shape;186;p26"/>
          <p:cNvSpPr txBox="1"/>
          <p:nvPr/>
        </p:nvSpPr>
        <p:spPr>
          <a:xfrm>
            <a:off x="2667000" y="381000"/>
            <a:ext cx="3943350"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3600" u="none" cap="none" strike="noStrike">
                <a:solidFill>
                  <a:schemeClr val="dk1"/>
                </a:solidFill>
                <a:latin typeface="Times New Roman"/>
                <a:ea typeface="Times New Roman"/>
                <a:cs typeface="Times New Roman"/>
                <a:sym typeface="Times New Roman"/>
              </a:rPr>
              <a:t>Rice Paddy Farming</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0" name="Shape 190"/>
        <p:cNvGrpSpPr/>
        <p:nvPr/>
      </p:nvGrpSpPr>
      <p:grpSpPr>
        <a:xfrm>
          <a:off x="0" y="0"/>
          <a:ext cx="0" cy="0"/>
          <a:chOff x="0" y="0"/>
          <a:chExt cx="0" cy="0"/>
        </a:xfrm>
      </p:grpSpPr>
      <p:sp>
        <p:nvSpPr>
          <p:cNvPr id="191" name="Google Shape;191;p27"/>
          <p:cNvSpPr txBox="1"/>
          <p:nvPr>
            <p:ph type="title"/>
          </p:nvPr>
        </p:nvSpPr>
        <p:spPr>
          <a:xfrm>
            <a:off x="685800" y="0"/>
            <a:ext cx="7772400" cy="914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Philippine tribal rice culture</a:t>
            </a:r>
            <a:endParaRPr b="0" i="0" sz="4400" u="none" cap="none" strike="noStrike">
              <a:solidFill>
                <a:schemeClr val="dk2"/>
              </a:solidFill>
              <a:latin typeface="Times New Roman"/>
              <a:ea typeface="Times New Roman"/>
              <a:cs typeface="Times New Roman"/>
              <a:sym typeface="Times New Roman"/>
            </a:endParaRPr>
          </a:p>
        </p:txBody>
      </p:sp>
      <p:sp>
        <p:nvSpPr>
          <p:cNvPr id="192" name="Google Shape;192;p27"/>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193" name="Google Shape;193;p27"/>
          <p:cNvPicPr preferRelativeResize="0"/>
          <p:nvPr/>
        </p:nvPicPr>
        <p:blipFill>
          <a:blip r:embed="rId3">
            <a:alphaModFix/>
          </a:blip>
          <a:stretch>
            <a:fillRect/>
          </a:stretch>
        </p:blipFill>
        <p:spPr>
          <a:xfrm>
            <a:off x="0" y="762000"/>
            <a:ext cx="9144000" cy="6096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7" name="Shape 197"/>
        <p:cNvGrpSpPr/>
        <p:nvPr/>
      </p:nvGrpSpPr>
      <p:grpSpPr>
        <a:xfrm>
          <a:off x="0" y="0"/>
          <a:ext cx="0" cy="0"/>
          <a:chOff x="0" y="0"/>
          <a:chExt cx="0" cy="0"/>
        </a:xfrm>
      </p:grpSpPr>
      <p:sp>
        <p:nvSpPr>
          <p:cNvPr id="198" name="Google Shape;198;p28"/>
          <p:cNvSpPr txBox="1"/>
          <p:nvPr>
            <p:ph type="title"/>
          </p:nvPr>
        </p:nvSpPr>
        <p:spPr>
          <a:xfrm>
            <a:off x="533400" y="-228600"/>
            <a:ext cx="7772400" cy="1371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Rice terrace farming</a:t>
            </a:r>
            <a:endParaRPr b="0" i="0" sz="4400" u="none" cap="none" strike="noStrike">
              <a:solidFill>
                <a:schemeClr val="dk2"/>
              </a:solidFill>
              <a:latin typeface="Times New Roman"/>
              <a:ea typeface="Times New Roman"/>
              <a:cs typeface="Times New Roman"/>
              <a:sym typeface="Times New Roman"/>
            </a:endParaRPr>
          </a:p>
        </p:txBody>
      </p:sp>
      <p:sp>
        <p:nvSpPr>
          <p:cNvPr id="199" name="Google Shape;199;p28"/>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200" name="Google Shape;200;p28"/>
          <p:cNvPicPr preferRelativeResize="0"/>
          <p:nvPr/>
        </p:nvPicPr>
        <p:blipFill>
          <a:blip r:embed="rId3">
            <a:alphaModFix/>
          </a:blip>
          <a:stretch>
            <a:fillRect/>
          </a:stretch>
        </p:blipFill>
        <p:spPr>
          <a:xfrm>
            <a:off x="0" y="762000"/>
            <a:ext cx="9144000" cy="6096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4" name="Shape 204"/>
        <p:cNvGrpSpPr/>
        <p:nvPr/>
      </p:nvGrpSpPr>
      <p:grpSpPr>
        <a:xfrm>
          <a:off x="0" y="0"/>
          <a:ext cx="0" cy="0"/>
          <a:chOff x="0" y="0"/>
          <a:chExt cx="0" cy="0"/>
        </a:xfrm>
      </p:grpSpPr>
      <p:sp>
        <p:nvSpPr>
          <p:cNvPr id="205" name="Google Shape;205;p29"/>
          <p:cNvSpPr txBox="1"/>
          <p:nvPr>
            <p:ph type="title"/>
          </p:nvPr>
        </p:nvSpPr>
        <p:spPr>
          <a:xfrm>
            <a:off x="609600" y="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Chico River in the Philippines</a:t>
            </a:r>
            <a:endParaRPr b="0" i="0" sz="4400" u="none" cap="none" strike="noStrike">
              <a:solidFill>
                <a:schemeClr val="dk2"/>
              </a:solidFill>
              <a:latin typeface="Times New Roman"/>
              <a:ea typeface="Times New Roman"/>
              <a:cs typeface="Times New Roman"/>
              <a:sym typeface="Times New Roman"/>
            </a:endParaRPr>
          </a:p>
        </p:txBody>
      </p:sp>
      <p:sp>
        <p:nvSpPr>
          <p:cNvPr id="206" name="Google Shape;206;p29"/>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207" name="Google Shape;207;p29"/>
          <p:cNvPicPr preferRelativeResize="0"/>
          <p:nvPr/>
        </p:nvPicPr>
        <p:blipFill>
          <a:blip r:embed="rId3">
            <a:alphaModFix/>
          </a:blip>
          <a:stretch>
            <a:fillRect/>
          </a:stretch>
        </p:blipFill>
        <p:spPr>
          <a:xfrm>
            <a:off x="0" y="965200"/>
            <a:ext cx="8839200" cy="58928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1" name="Shape 211"/>
        <p:cNvGrpSpPr/>
        <p:nvPr/>
      </p:nvGrpSpPr>
      <p:grpSpPr>
        <a:xfrm>
          <a:off x="0" y="0"/>
          <a:ext cx="0" cy="0"/>
          <a:chOff x="0" y="0"/>
          <a:chExt cx="0" cy="0"/>
        </a:xfrm>
      </p:grpSpPr>
      <p:sp>
        <p:nvSpPr>
          <p:cNvPr id="212" name="Google Shape;212;p30"/>
          <p:cNvSpPr txBox="1"/>
          <p:nvPr>
            <p:ph type="title"/>
          </p:nvPr>
        </p:nvSpPr>
        <p:spPr>
          <a:xfrm>
            <a:off x="685800" y="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Rice terraces</a:t>
            </a:r>
            <a:endParaRPr b="0" i="0" sz="4400" u="none" cap="none" strike="noStrike">
              <a:solidFill>
                <a:schemeClr val="dk2"/>
              </a:solidFill>
              <a:latin typeface="Times New Roman"/>
              <a:ea typeface="Times New Roman"/>
              <a:cs typeface="Times New Roman"/>
              <a:sym typeface="Times New Roman"/>
            </a:endParaRPr>
          </a:p>
        </p:txBody>
      </p:sp>
      <p:sp>
        <p:nvSpPr>
          <p:cNvPr id="213" name="Google Shape;213;p30"/>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214" name="Google Shape;214;p30"/>
          <p:cNvPicPr preferRelativeResize="0"/>
          <p:nvPr/>
        </p:nvPicPr>
        <p:blipFill>
          <a:blip r:embed="rId3">
            <a:alphaModFix/>
          </a:blip>
          <a:stretch>
            <a:fillRect/>
          </a:stretch>
        </p:blipFill>
        <p:spPr>
          <a:xfrm>
            <a:off x="0" y="2286000"/>
            <a:ext cx="6858000" cy="4572000"/>
          </a:xfrm>
          <a:prstGeom prst="rect">
            <a:avLst/>
          </a:prstGeom>
          <a:noFill/>
          <a:ln>
            <a:noFill/>
          </a:ln>
        </p:spPr>
      </p:pic>
      <p:pic>
        <p:nvPicPr>
          <p:cNvPr id="215" name="Google Shape;215;p30"/>
          <p:cNvPicPr preferRelativeResize="0"/>
          <p:nvPr/>
        </p:nvPicPr>
        <p:blipFill>
          <a:blip r:embed="rId4">
            <a:alphaModFix/>
          </a:blip>
          <a:stretch>
            <a:fillRect/>
          </a:stretch>
        </p:blipFill>
        <p:spPr>
          <a:xfrm>
            <a:off x="5029200" y="946150"/>
            <a:ext cx="4114800" cy="27432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9" name="Shape 219"/>
        <p:cNvGrpSpPr/>
        <p:nvPr/>
      </p:nvGrpSpPr>
      <p:grpSpPr>
        <a:xfrm>
          <a:off x="0" y="0"/>
          <a:ext cx="0" cy="0"/>
          <a:chOff x="0" y="0"/>
          <a:chExt cx="0" cy="0"/>
        </a:xfrm>
      </p:grpSpPr>
      <p:sp>
        <p:nvSpPr>
          <p:cNvPr id="220" name="Google Shape;220;p31"/>
          <p:cNvSpPr txBox="1"/>
          <p:nvPr>
            <p:ph type="title"/>
          </p:nvPr>
        </p:nvSpPr>
        <p:spPr>
          <a:xfrm>
            <a:off x="685800" y="0"/>
            <a:ext cx="7772400" cy="914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Rice terraces near Chico River</a:t>
            </a:r>
            <a:endParaRPr b="0" i="0" sz="4400" u="none" cap="none" strike="noStrike">
              <a:solidFill>
                <a:schemeClr val="dk2"/>
              </a:solidFill>
              <a:latin typeface="Times New Roman"/>
              <a:ea typeface="Times New Roman"/>
              <a:cs typeface="Times New Roman"/>
              <a:sym typeface="Times New Roman"/>
            </a:endParaRPr>
          </a:p>
        </p:txBody>
      </p:sp>
      <p:sp>
        <p:nvSpPr>
          <p:cNvPr id="221" name="Google Shape;221;p31"/>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222" name="Google Shape;222;p31"/>
          <p:cNvPicPr preferRelativeResize="0"/>
          <p:nvPr/>
        </p:nvPicPr>
        <p:blipFill>
          <a:blip r:embed="rId3">
            <a:alphaModFix/>
          </a:blip>
          <a:stretch>
            <a:fillRect/>
          </a:stretch>
        </p:blipFill>
        <p:spPr>
          <a:xfrm>
            <a:off x="4495800" y="762000"/>
            <a:ext cx="4648200" cy="3098800"/>
          </a:xfrm>
          <a:prstGeom prst="rect">
            <a:avLst/>
          </a:prstGeom>
          <a:noFill/>
          <a:ln>
            <a:noFill/>
          </a:ln>
        </p:spPr>
      </p:pic>
      <p:pic>
        <p:nvPicPr>
          <p:cNvPr id="223" name="Google Shape;223;p31"/>
          <p:cNvPicPr preferRelativeResize="0"/>
          <p:nvPr/>
        </p:nvPicPr>
        <p:blipFill>
          <a:blip r:embed="rId4">
            <a:alphaModFix/>
          </a:blip>
          <a:stretch>
            <a:fillRect/>
          </a:stretch>
        </p:blipFill>
        <p:spPr>
          <a:xfrm>
            <a:off x="0" y="1143000"/>
            <a:ext cx="3590925" cy="2393950"/>
          </a:xfrm>
          <a:prstGeom prst="rect">
            <a:avLst/>
          </a:prstGeom>
          <a:noFill/>
          <a:ln>
            <a:noFill/>
          </a:ln>
        </p:spPr>
      </p:pic>
      <p:pic>
        <p:nvPicPr>
          <p:cNvPr id="224" name="Google Shape;224;p31"/>
          <p:cNvPicPr preferRelativeResize="0"/>
          <p:nvPr/>
        </p:nvPicPr>
        <p:blipFill>
          <a:blip r:embed="rId5">
            <a:alphaModFix/>
          </a:blip>
          <a:stretch>
            <a:fillRect/>
          </a:stretch>
        </p:blipFill>
        <p:spPr>
          <a:xfrm>
            <a:off x="2133600" y="3505200"/>
            <a:ext cx="5029200" cy="33528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8" name="Shape 228"/>
        <p:cNvGrpSpPr/>
        <p:nvPr/>
      </p:nvGrpSpPr>
      <p:grpSpPr>
        <a:xfrm>
          <a:off x="0" y="0"/>
          <a:ext cx="0" cy="0"/>
          <a:chOff x="0" y="0"/>
          <a:chExt cx="0" cy="0"/>
        </a:xfrm>
      </p:grpSpPr>
      <p:sp>
        <p:nvSpPr>
          <p:cNvPr id="229" name="Google Shape;229;p32"/>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pic>
        <p:nvPicPr>
          <p:cNvPr id="230" name="Google Shape;230;p32"/>
          <p:cNvPicPr preferRelativeResize="0"/>
          <p:nvPr/>
        </p:nvPicPr>
        <p:blipFill>
          <a:blip r:embed="rId3">
            <a:alphaModFix/>
          </a:blip>
          <a:stretch>
            <a:fillRect/>
          </a:stretch>
        </p:blipFill>
        <p:spPr>
          <a:xfrm>
            <a:off x="0" y="822325"/>
            <a:ext cx="9144000" cy="6035675"/>
          </a:xfrm>
          <a:prstGeom prst="rect">
            <a:avLst/>
          </a:prstGeom>
          <a:noFill/>
          <a:ln>
            <a:noFill/>
          </a:ln>
        </p:spPr>
      </p:pic>
      <p:sp>
        <p:nvSpPr>
          <p:cNvPr id="231" name="Google Shape;231;p32"/>
          <p:cNvSpPr txBox="1"/>
          <p:nvPr/>
        </p:nvSpPr>
        <p:spPr>
          <a:xfrm>
            <a:off x="533400" y="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3600" u="none" cap="none" strike="noStrike">
                <a:solidFill>
                  <a:schemeClr val="dk2"/>
                </a:solidFill>
                <a:latin typeface="Times New Roman"/>
                <a:ea typeface="Times New Roman"/>
                <a:cs typeface="Times New Roman"/>
                <a:sym typeface="Times New Roman"/>
              </a:rPr>
              <a:t>First Agricultural Revolution</a:t>
            </a:r>
            <a:endParaRPr b="0" i="0" sz="2400" u="none" cap="none" strike="noStrike">
              <a:solidFill>
                <a:schemeClr val="dk1"/>
              </a:solidFill>
              <a:latin typeface="Times New Roman"/>
              <a:ea typeface="Times New Roman"/>
              <a:cs typeface="Times New Roman"/>
              <a:sym typeface="Times New Roman"/>
            </a:endParaRPr>
          </a:p>
        </p:txBody>
      </p:sp>
      <p:sp>
        <p:nvSpPr>
          <p:cNvPr id="232" name="Google Shape;232;p32"/>
          <p:cNvSpPr txBox="1"/>
          <p:nvPr/>
        </p:nvSpPr>
        <p:spPr>
          <a:xfrm>
            <a:off x="3352800" y="5486400"/>
            <a:ext cx="777240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3200" u="none" cap="none" strike="noStrike">
                <a:solidFill>
                  <a:srgbClr val="363941"/>
                </a:solidFill>
                <a:latin typeface="Times New Roman"/>
                <a:ea typeface="Times New Roman"/>
                <a:cs typeface="Times New Roman"/>
                <a:sym typeface="Times New Roman"/>
              </a:rPr>
              <a:t>Seed agriculture</a:t>
            </a:r>
            <a:br>
              <a:rPr b="0" i="0" lang="en-US" sz="3200" u="none" cap="none" strike="noStrike">
                <a:solidFill>
                  <a:srgbClr val="363941"/>
                </a:solidFill>
                <a:latin typeface="Times New Roman"/>
                <a:ea typeface="Times New Roman"/>
                <a:cs typeface="Times New Roman"/>
                <a:sym typeface="Times New Roman"/>
              </a:rPr>
            </a:br>
            <a:r>
              <a:rPr b="0" i="0" lang="en-US" sz="3200" u="none" cap="none" strike="noStrike">
                <a:solidFill>
                  <a:srgbClr val="363941"/>
                </a:solidFill>
                <a:latin typeface="Times New Roman"/>
                <a:ea typeface="Times New Roman"/>
                <a:cs typeface="Times New Roman"/>
                <a:sym typeface="Times New Roman"/>
              </a:rPr>
              <a:t>Domestication of plow animals</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6" name="Shape 236"/>
        <p:cNvGrpSpPr/>
        <p:nvPr/>
      </p:nvGrpSpPr>
      <p:grpSpPr>
        <a:xfrm>
          <a:off x="0" y="0"/>
          <a:ext cx="0" cy="0"/>
          <a:chOff x="0" y="0"/>
          <a:chExt cx="0" cy="0"/>
        </a:xfrm>
      </p:grpSpPr>
      <p:sp>
        <p:nvSpPr>
          <p:cNvPr id="237" name="Google Shape;237;p33"/>
          <p:cNvSpPr txBox="1"/>
          <p:nvPr/>
        </p:nvSpPr>
        <p:spPr>
          <a:xfrm>
            <a:off x="533400" y="2286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3600" u="none" cap="none" strike="noStrike">
                <a:solidFill>
                  <a:schemeClr val="dk2"/>
                </a:solidFill>
                <a:latin typeface="Times New Roman"/>
                <a:ea typeface="Times New Roman"/>
                <a:cs typeface="Times New Roman"/>
                <a:sym typeface="Times New Roman"/>
              </a:rPr>
              <a:t>Second Agricultural Revolution</a:t>
            </a:r>
            <a:br>
              <a:rPr b="0" i="0" lang="en-US" sz="3600" u="none" cap="none" strike="noStrike">
                <a:solidFill>
                  <a:schemeClr val="dk2"/>
                </a:solidFill>
                <a:latin typeface="Times New Roman"/>
                <a:ea typeface="Times New Roman"/>
                <a:cs typeface="Times New Roman"/>
                <a:sym typeface="Times New Roman"/>
              </a:rPr>
            </a:br>
            <a:r>
              <a:rPr b="0" i="0" lang="en-US" sz="3600" u="none" cap="none" strike="noStrike">
                <a:solidFill>
                  <a:schemeClr val="dk2"/>
                </a:solidFill>
                <a:latin typeface="Times New Roman"/>
                <a:ea typeface="Times New Roman"/>
                <a:cs typeface="Times New Roman"/>
                <a:sym typeface="Times New Roman"/>
              </a:rPr>
              <a:t>Improvements</a:t>
            </a:r>
            <a:endParaRPr b="0" i="0" sz="2400" u="none" cap="none" strike="noStrike">
              <a:solidFill>
                <a:schemeClr val="dk1"/>
              </a:solidFill>
              <a:latin typeface="Times New Roman"/>
              <a:ea typeface="Times New Roman"/>
              <a:cs typeface="Times New Roman"/>
              <a:sym typeface="Times New Roman"/>
            </a:endParaRPr>
          </a:p>
        </p:txBody>
      </p:sp>
      <p:sp>
        <p:nvSpPr>
          <p:cNvPr id="238" name="Google Shape;238;p33"/>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sp>
        <p:nvSpPr>
          <p:cNvPr id="239" name="Google Shape;239;p33"/>
          <p:cNvSpPr txBox="1"/>
          <p:nvPr>
            <p:ph idx="1" type="body"/>
          </p:nvPr>
        </p:nvSpPr>
        <p:spPr>
          <a:xfrm>
            <a:off x="2133600" y="1447800"/>
            <a:ext cx="5943600" cy="4114800"/>
          </a:xfrm>
          <a:prstGeom prst="rect">
            <a:avLst/>
          </a:prstGeom>
          <a:noFill/>
          <a:ln>
            <a:noFill/>
          </a:ln>
        </p:spPr>
        <p:txBody>
          <a:bodyPr anchorCtr="0" anchor="t" bIns="45700" lIns="91425" spcFirstLastPara="1" rIns="91425" wrap="square" tIns="45700">
            <a:noAutofit/>
          </a:bodyPr>
          <a:lstStyle/>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9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Inputs</a:t>
            </a:r>
            <a:endParaRPr b="0" i="0" sz="3200" u="none" cap="none" strike="noStrike">
              <a:solidFill>
                <a:schemeClr val="dk1"/>
              </a:solidFill>
              <a:latin typeface="Times New Roman"/>
              <a:ea typeface="Times New Roman"/>
              <a:cs typeface="Times New Roman"/>
              <a:sym typeface="Times New Roman"/>
            </a:endParaRPr>
          </a:p>
          <a:p>
            <a:pPr indent="-285750" lvl="1" marL="742950" marR="0" rtl="0" algn="l">
              <a:lnSpc>
                <a:spcPct val="90000"/>
              </a:lnSpc>
              <a:spcBef>
                <a:spcPts val="0"/>
              </a:spcBef>
              <a:spcAft>
                <a:spcPts val="0"/>
              </a:spcAft>
              <a:buSzPts val="1450"/>
              <a:buFont typeface="Times New Roman"/>
              <a:buChar char="●"/>
            </a:pPr>
            <a:r>
              <a:rPr b="0" i="0" lang="en-US" sz="2400" u="none" cap="none" strike="noStrike">
                <a:solidFill>
                  <a:schemeClr val="dk1"/>
                </a:solidFill>
                <a:latin typeface="Times New Roman"/>
                <a:ea typeface="Times New Roman"/>
                <a:cs typeface="Times New Roman"/>
                <a:sym typeface="Times New Roman"/>
              </a:rPr>
              <a:t>Fertilizers</a:t>
            </a:r>
            <a:endParaRPr b="0" i="0" sz="2800" u="none" cap="none" strike="noStrike">
              <a:solidFill>
                <a:schemeClr val="dk1"/>
              </a:solidFill>
              <a:latin typeface="Times New Roman"/>
              <a:ea typeface="Times New Roman"/>
              <a:cs typeface="Times New Roman"/>
              <a:sym typeface="Times New Roman"/>
            </a:endParaRPr>
          </a:p>
          <a:p>
            <a:pPr indent="-285750" lvl="1" marL="742950" marR="0" rtl="0" algn="l">
              <a:lnSpc>
                <a:spcPct val="90000"/>
              </a:lnSpc>
              <a:spcBef>
                <a:spcPts val="0"/>
              </a:spcBef>
              <a:spcAft>
                <a:spcPts val="0"/>
              </a:spcAft>
              <a:buSzPts val="1450"/>
              <a:buFont typeface="Times New Roman"/>
              <a:buChar char="●"/>
            </a:pPr>
            <a:r>
              <a:rPr b="0" i="0" lang="en-US" sz="2400" u="none" cap="none" strike="noStrike">
                <a:solidFill>
                  <a:schemeClr val="dk1"/>
                </a:solidFill>
                <a:latin typeface="Times New Roman"/>
                <a:ea typeface="Times New Roman"/>
                <a:cs typeface="Times New Roman"/>
                <a:sym typeface="Times New Roman"/>
              </a:rPr>
              <a:t>Irrigation</a:t>
            </a:r>
            <a:endParaRPr b="0" i="0" sz="28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9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Outputs</a:t>
            </a:r>
            <a:endParaRPr b="0" i="0" sz="3200" u="none" cap="none" strike="noStrike">
              <a:solidFill>
                <a:schemeClr val="dk1"/>
              </a:solidFill>
              <a:latin typeface="Times New Roman"/>
              <a:ea typeface="Times New Roman"/>
              <a:cs typeface="Times New Roman"/>
              <a:sym typeface="Times New Roman"/>
            </a:endParaRPr>
          </a:p>
          <a:p>
            <a:pPr indent="-285750" lvl="1" marL="742950" marR="0" rtl="0" algn="l">
              <a:lnSpc>
                <a:spcPct val="90000"/>
              </a:lnSpc>
              <a:spcBef>
                <a:spcPts val="0"/>
              </a:spcBef>
              <a:spcAft>
                <a:spcPts val="0"/>
              </a:spcAft>
              <a:buSzPts val="1450"/>
              <a:buFont typeface="Times New Roman"/>
              <a:buChar char="●"/>
            </a:pPr>
            <a:r>
              <a:rPr b="0" i="0" lang="en-US" sz="2400" u="none" cap="none" strike="noStrike">
                <a:solidFill>
                  <a:schemeClr val="dk1"/>
                </a:solidFill>
                <a:latin typeface="Times New Roman"/>
                <a:ea typeface="Times New Roman"/>
                <a:cs typeface="Times New Roman"/>
                <a:sym typeface="Times New Roman"/>
              </a:rPr>
              <a:t>Crop yields</a:t>
            </a:r>
            <a:endParaRPr b="0" i="0" sz="2800" u="none" cap="none" strike="noStrike">
              <a:solidFill>
                <a:schemeClr val="dk1"/>
              </a:solidFill>
              <a:latin typeface="Times New Roman"/>
              <a:ea typeface="Times New Roman"/>
              <a:cs typeface="Times New Roman"/>
              <a:sym typeface="Times New Roman"/>
            </a:endParaRPr>
          </a:p>
          <a:p>
            <a:pPr indent="-285750" lvl="1" marL="742950" marR="0" rtl="0" algn="l">
              <a:lnSpc>
                <a:spcPct val="90000"/>
              </a:lnSpc>
              <a:spcBef>
                <a:spcPts val="0"/>
              </a:spcBef>
              <a:spcAft>
                <a:spcPts val="0"/>
              </a:spcAft>
              <a:buSzPts val="1450"/>
              <a:buFont typeface="Times New Roman"/>
              <a:buChar char="●"/>
            </a:pPr>
            <a:r>
              <a:rPr b="0" i="0" lang="en-US" sz="2400" u="none" cap="none" strike="noStrike">
                <a:solidFill>
                  <a:schemeClr val="dk1"/>
                </a:solidFill>
                <a:latin typeface="Times New Roman"/>
                <a:ea typeface="Times New Roman"/>
                <a:cs typeface="Times New Roman"/>
                <a:sym typeface="Times New Roman"/>
              </a:rPr>
              <a:t>Livestock yields</a:t>
            </a:r>
            <a:endParaRPr b="0" i="0" sz="28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9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Technical innovations</a:t>
            </a:r>
            <a:endParaRPr b="0" i="0" sz="3200" u="none" cap="none" strike="noStrike">
              <a:solidFill>
                <a:schemeClr val="dk1"/>
              </a:solidFill>
              <a:latin typeface="Times New Roman"/>
              <a:ea typeface="Times New Roman"/>
              <a:cs typeface="Times New Roman"/>
              <a:sym typeface="Times New Roman"/>
            </a:endParaRPr>
          </a:p>
          <a:p>
            <a:pPr indent="-285750" lvl="1" marL="742950" marR="0" rtl="0" algn="l">
              <a:lnSpc>
                <a:spcPct val="90000"/>
              </a:lnSpc>
              <a:spcBef>
                <a:spcPts val="0"/>
              </a:spcBef>
              <a:spcAft>
                <a:spcPts val="0"/>
              </a:spcAft>
              <a:buSzPts val="1450"/>
              <a:buFont typeface="Times New Roman"/>
              <a:buChar char="●"/>
            </a:pPr>
            <a:r>
              <a:rPr b="0" i="0" lang="en-US" sz="2400" u="none" cap="none" strike="noStrike">
                <a:solidFill>
                  <a:schemeClr val="dk1"/>
                </a:solidFill>
                <a:latin typeface="Times New Roman"/>
                <a:ea typeface="Times New Roman"/>
                <a:cs typeface="Times New Roman"/>
                <a:sym typeface="Times New Roman"/>
              </a:rPr>
              <a:t>Horses, yokes</a:t>
            </a:r>
            <a:endParaRPr b="0" i="0" sz="28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3" name="Shape 243"/>
        <p:cNvGrpSpPr/>
        <p:nvPr/>
      </p:nvGrpSpPr>
      <p:grpSpPr>
        <a:xfrm>
          <a:off x="0" y="0"/>
          <a:ext cx="0" cy="0"/>
          <a:chOff x="0" y="0"/>
          <a:chExt cx="0" cy="0"/>
        </a:xfrm>
      </p:grpSpPr>
      <p:sp>
        <p:nvSpPr>
          <p:cNvPr id="244" name="Google Shape;244;p34"/>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pic>
        <p:nvPicPr>
          <p:cNvPr id="245" name="Google Shape;245;p34"/>
          <p:cNvPicPr preferRelativeResize="0"/>
          <p:nvPr/>
        </p:nvPicPr>
        <p:blipFill>
          <a:blip r:embed="rId3">
            <a:alphaModFix/>
          </a:blip>
          <a:stretch>
            <a:fillRect/>
          </a:stretch>
        </p:blipFill>
        <p:spPr>
          <a:xfrm>
            <a:off x="0" y="0"/>
            <a:ext cx="9144000" cy="6858000"/>
          </a:xfrm>
          <a:prstGeom prst="rect">
            <a:avLst/>
          </a:prstGeom>
          <a:noFill/>
          <a:ln>
            <a:noFill/>
          </a:ln>
        </p:spPr>
      </p:pic>
      <p:pic>
        <p:nvPicPr>
          <p:cNvPr id="246" name="Google Shape;246;p34"/>
          <p:cNvPicPr preferRelativeResize="0"/>
          <p:nvPr/>
        </p:nvPicPr>
        <p:blipFill>
          <a:blip r:embed="rId4">
            <a:alphaModFix/>
          </a:blip>
          <a:stretch>
            <a:fillRect/>
          </a:stretch>
        </p:blipFill>
        <p:spPr>
          <a:xfrm>
            <a:off x="6400800" y="4572000"/>
            <a:ext cx="1785937" cy="2286000"/>
          </a:xfrm>
          <a:prstGeom prst="rect">
            <a:avLst/>
          </a:prstGeom>
          <a:noFill/>
          <a:ln>
            <a:noFill/>
          </a:ln>
        </p:spPr>
      </p:pic>
      <p:sp>
        <p:nvSpPr>
          <p:cNvPr id="247" name="Google Shape;247;p34"/>
          <p:cNvSpPr txBox="1"/>
          <p:nvPr/>
        </p:nvSpPr>
        <p:spPr>
          <a:xfrm>
            <a:off x="2667000" y="5257800"/>
            <a:ext cx="777240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3200" u="none" cap="none" strike="noStrike">
                <a:solidFill>
                  <a:srgbClr val="363941"/>
                </a:solidFill>
                <a:latin typeface="Times New Roman"/>
                <a:ea typeface="Times New Roman"/>
                <a:cs typeface="Times New Roman"/>
                <a:sym typeface="Times New Roman"/>
              </a:rPr>
              <a:t>Third Agricultural </a:t>
            </a:r>
            <a:br>
              <a:rPr b="0" i="0" lang="en-US" sz="3200" u="none" cap="none" strike="noStrike">
                <a:solidFill>
                  <a:srgbClr val="363941"/>
                </a:solidFill>
                <a:latin typeface="Times New Roman"/>
                <a:ea typeface="Times New Roman"/>
                <a:cs typeface="Times New Roman"/>
                <a:sym typeface="Times New Roman"/>
              </a:rPr>
            </a:br>
            <a:r>
              <a:rPr b="0" i="0" lang="en-US" sz="3200" u="none" cap="none" strike="noStrike">
                <a:solidFill>
                  <a:srgbClr val="363941"/>
                </a:solidFill>
                <a:latin typeface="Times New Roman"/>
                <a:ea typeface="Times New Roman"/>
                <a:cs typeface="Times New Roman"/>
                <a:sym typeface="Times New Roman"/>
              </a:rPr>
              <a:t>Revolution :</a:t>
            </a:r>
            <a:br>
              <a:rPr b="0" i="0" lang="en-US" sz="3200" u="none" cap="none" strike="noStrike">
                <a:solidFill>
                  <a:srgbClr val="363941"/>
                </a:solidFill>
                <a:latin typeface="Times New Roman"/>
                <a:ea typeface="Times New Roman"/>
                <a:cs typeface="Times New Roman"/>
                <a:sym typeface="Times New Roman"/>
              </a:rPr>
            </a:br>
            <a:r>
              <a:rPr b="0" i="0" lang="en-US" sz="3200" u="none" cap="none" strike="noStrike">
                <a:solidFill>
                  <a:srgbClr val="363941"/>
                </a:solidFill>
                <a:latin typeface="Times New Roman"/>
                <a:ea typeface="Times New Roman"/>
                <a:cs typeface="Times New Roman"/>
                <a:sym typeface="Times New Roman"/>
              </a:rPr>
              <a:t>Mechanization</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1" name="Shape 251"/>
        <p:cNvGrpSpPr/>
        <p:nvPr/>
      </p:nvGrpSpPr>
      <p:grpSpPr>
        <a:xfrm>
          <a:off x="0" y="0"/>
          <a:ext cx="0" cy="0"/>
          <a:chOff x="0" y="0"/>
          <a:chExt cx="0" cy="0"/>
        </a:xfrm>
      </p:grpSpPr>
      <p:sp>
        <p:nvSpPr>
          <p:cNvPr id="252" name="Google Shape;252;p35"/>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pic>
        <p:nvPicPr>
          <p:cNvPr id="253" name="Google Shape;253;p35"/>
          <p:cNvPicPr preferRelativeResize="0"/>
          <p:nvPr/>
        </p:nvPicPr>
        <p:blipFill>
          <a:blip r:embed="rId3">
            <a:alphaModFix/>
          </a:blip>
          <a:stretch>
            <a:fillRect/>
          </a:stretch>
        </p:blipFill>
        <p:spPr>
          <a:xfrm>
            <a:off x="0" y="0"/>
            <a:ext cx="9144000" cy="6858000"/>
          </a:xfrm>
          <a:prstGeom prst="rect">
            <a:avLst/>
          </a:prstGeom>
          <a:noFill/>
          <a:ln>
            <a:noFill/>
          </a:ln>
        </p:spPr>
      </p:pic>
      <p:sp>
        <p:nvSpPr>
          <p:cNvPr id="254" name="Google Shape;254;p35"/>
          <p:cNvSpPr txBox="1"/>
          <p:nvPr/>
        </p:nvSpPr>
        <p:spPr>
          <a:xfrm>
            <a:off x="2819400" y="5715000"/>
            <a:ext cx="777240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3200" u="none" cap="none" strike="noStrike">
                <a:solidFill>
                  <a:srgbClr val="363941"/>
                </a:solidFill>
                <a:latin typeface="Times New Roman"/>
                <a:ea typeface="Times New Roman"/>
                <a:cs typeface="Times New Roman"/>
                <a:sym typeface="Times New Roman"/>
              </a:rPr>
              <a:t>Third Agricultural Revolution:</a:t>
            </a:r>
            <a:br>
              <a:rPr b="0" i="0" lang="en-US" sz="3200" u="none" cap="none" strike="noStrike">
                <a:solidFill>
                  <a:srgbClr val="363941"/>
                </a:solidFill>
                <a:latin typeface="Times New Roman"/>
                <a:ea typeface="Times New Roman"/>
                <a:cs typeface="Times New Roman"/>
                <a:sym typeface="Times New Roman"/>
              </a:rPr>
            </a:br>
            <a:r>
              <a:rPr b="0" i="0" lang="en-US" sz="3200" u="none" cap="none" strike="noStrike">
                <a:solidFill>
                  <a:srgbClr val="363941"/>
                </a:solidFill>
                <a:latin typeface="Times New Roman"/>
                <a:ea typeface="Times New Roman"/>
                <a:cs typeface="Times New Roman"/>
                <a:sym typeface="Times New Roman"/>
              </a:rPr>
              <a:t>Chemical inputs</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8" name="Shape 258"/>
        <p:cNvGrpSpPr/>
        <p:nvPr/>
      </p:nvGrpSpPr>
      <p:grpSpPr>
        <a:xfrm>
          <a:off x="0" y="0"/>
          <a:ext cx="0" cy="0"/>
          <a:chOff x="0" y="0"/>
          <a:chExt cx="0" cy="0"/>
        </a:xfrm>
      </p:grpSpPr>
      <p:sp>
        <p:nvSpPr>
          <p:cNvPr id="259" name="Google Shape;259;p36"/>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pic>
        <p:nvPicPr>
          <p:cNvPr id="260" name="Google Shape;260;p36"/>
          <p:cNvPicPr preferRelativeResize="0"/>
          <p:nvPr/>
        </p:nvPicPr>
        <p:blipFill>
          <a:blip r:embed="rId3">
            <a:alphaModFix/>
          </a:blip>
          <a:stretch>
            <a:fillRect/>
          </a:stretch>
        </p:blipFill>
        <p:spPr>
          <a:xfrm>
            <a:off x="222250" y="3589337"/>
            <a:ext cx="5187950" cy="3248025"/>
          </a:xfrm>
          <a:prstGeom prst="rect">
            <a:avLst/>
          </a:prstGeom>
          <a:noFill/>
          <a:ln>
            <a:noFill/>
          </a:ln>
        </p:spPr>
      </p:pic>
      <p:pic>
        <p:nvPicPr>
          <p:cNvPr id="261" name="Google Shape;261;p36"/>
          <p:cNvPicPr preferRelativeResize="0"/>
          <p:nvPr/>
        </p:nvPicPr>
        <p:blipFill>
          <a:blip r:embed="rId4">
            <a:alphaModFix/>
          </a:blip>
          <a:stretch>
            <a:fillRect/>
          </a:stretch>
        </p:blipFill>
        <p:spPr>
          <a:xfrm>
            <a:off x="3370262" y="544512"/>
            <a:ext cx="5502275" cy="3444875"/>
          </a:xfrm>
          <a:prstGeom prst="rect">
            <a:avLst/>
          </a:prstGeom>
          <a:noFill/>
          <a:ln>
            <a:noFill/>
          </a:ln>
        </p:spPr>
      </p:pic>
      <p:sp>
        <p:nvSpPr>
          <p:cNvPr id="262" name="Google Shape;262;p36"/>
          <p:cNvSpPr txBox="1"/>
          <p:nvPr/>
        </p:nvSpPr>
        <p:spPr>
          <a:xfrm>
            <a:off x="0" y="280987"/>
            <a:ext cx="3429000" cy="301625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3200" u="none" cap="none" strike="noStrike">
                <a:solidFill>
                  <a:schemeClr val="dk1"/>
                </a:solidFill>
                <a:latin typeface="Times New Roman"/>
                <a:ea typeface="Times New Roman"/>
                <a:cs typeface="Times New Roman"/>
                <a:sym typeface="Times New Roman"/>
              </a:rPr>
              <a:t>Agricultural</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3200" u="none" cap="none" strike="noStrike">
                <a:solidFill>
                  <a:schemeClr val="dk1"/>
                </a:solidFill>
                <a:latin typeface="Times New Roman"/>
                <a:ea typeface="Times New Roman"/>
                <a:cs typeface="Times New Roman"/>
                <a:sym typeface="Times New Roman"/>
              </a:rPr>
              <a:t>industrialization </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3200" u="none" cap="none" strike="noStrike">
                <a:solidFill>
                  <a:schemeClr val="dk1"/>
                </a:solidFill>
                <a:latin typeface="Times New Roman"/>
                <a:ea typeface="Times New Roman"/>
                <a:cs typeface="Times New Roman"/>
                <a:sym typeface="Times New Roman"/>
              </a:rPr>
              <a:t>Chemical inputs</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263" name="Google Shape;263;p36"/>
          <p:cNvSpPr txBox="1"/>
          <p:nvPr/>
        </p:nvSpPr>
        <p:spPr>
          <a:xfrm>
            <a:off x="5943600" y="4114800"/>
            <a:ext cx="2147887" cy="246856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3200" u="none" cap="none" strike="noStrike">
                <a:solidFill>
                  <a:schemeClr val="dk1"/>
                </a:solidFill>
                <a:latin typeface="Times New Roman"/>
                <a:ea typeface="Times New Roman"/>
                <a:cs typeface="Times New Roman"/>
                <a:sym typeface="Times New Roman"/>
              </a:rPr>
              <a:t>Fertilizers</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3200" u="none" cap="none" strike="noStrike">
                <a:solidFill>
                  <a:schemeClr val="dk1"/>
                </a:solidFill>
                <a:latin typeface="Times New Roman"/>
                <a:ea typeface="Times New Roman"/>
                <a:cs typeface="Times New Roman"/>
                <a:sym typeface="Times New Roman"/>
              </a:rPr>
              <a:t>Pesticides </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3200" u="none" cap="none" strike="noStrike">
                <a:solidFill>
                  <a:schemeClr val="dk1"/>
                </a:solidFill>
                <a:latin typeface="Times New Roman"/>
                <a:ea typeface="Times New Roman"/>
                <a:cs typeface="Times New Roman"/>
                <a:sym typeface="Times New Roman"/>
              </a:rPr>
              <a:t>Fungicides</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3200" u="none" cap="none" strike="noStrike">
                <a:solidFill>
                  <a:schemeClr val="dk1"/>
                </a:solidFill>
                <a:latin typeface="Times New Roman"/>
                <a:ea typeface="Times New Roman"/>
                <a:cs typeface="Times New Roman"/>
                <a:sym typeface="Times New Roman"/>
              </a:rPr>
              <a:t>Herbicides</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2800" u="none" cap="none" strike="noStrike">
                <a:solidFill>
                  <a:schemeClr val="dk1"/>
                </a:solidFill>
                <a:latin typeface="Times New Roman"/>
                <a:ea typeface="Times New Roman"/>
                <a:cs typeface="Times New Roman"/>
                <a:sym typeface="Times New Roman"/>
              </a:rPr>
              <a:t>(weed killers)</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7" name="Shape 267"/>
        <p:cNvGrpSpPr/>
        <p:nvPr/>
      </p:nvGrpSpPr>
      <p:grpSpPr>
        <a:xfrm>
          <a:off x="0" y="0"/>
          <a:ext cx="0" cy="0"/>
          <a:chOff x="0" y="0"/>
          <a:chExt cx="0" cy="0"/>
        </a:xfrm>
      </p:grpSpPr>
      <p:sp>
        <p:nvSpPr>
          <p:cNvPr id="268" name="Google Shape;268;p37"/>
          <p:cNvSpPr txBox="1"/>
          <p:nvPr>
            <p:ph type="title"/>
          </p:nvPr>
        </p:nvSpPr>
        <p:spPr>
          <a:xfrm>
            <a:off x="1143000" y="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DDT pesticide effect on birds;</a:t>
            </a:r>
            <a:br>
              <a:rPr b="0" i="0" lang="en-US" sz="3600" u="none" cap="none" strike="noStrike">
                <a:solidFill>
                  <a:schemeClr val="dk2"/>
                </a:solidFill>
                <a:latin typeface="Times New Roman"/>
                <a:ea typeface="Times New Roman"/>
                <a:cs typeface="Times New Roman"/>
                <a:sym typeface="Times New Roman"/>
              </a:rPr>
            </a:br>
            <a:r>
              <a:rPr b="0" i="0" lang="en-US" sz="3600" u="none" cap="none" strike="noStrike">
                <a:solidFill>
                  <a:schemeClr val="dk2"/>
                </a:solidFill>
                <a:latin typeface="Times New Roman"/>
                <a:ea typeface="Times New Roman"/>
                <a:cs typeface="Times New Roman"/>
                <a:sym typeface="Times New Roman"/>
              </a:rPr>
              <a:t>U.S. recovery since ban</a:t>
            </a:r>
            <a:endParaRPr b="0" i="0" sz="4400" u="none" cap="none" strike="noStrike">
              <a:solidFill>
                <a:schemeClr val="dk2"/>
              </a:solidFill>
              <a:latin typeface="Times New Roman"/>
              <a:ea typeface="Times New Roman"/>
              <a:cs typeface="Times New Roman"/>
              <a:sym typeface="Times New Roman"/>
            </a:endParaRPr>
          </a:p>
        </p:txBody>
      </p:sp>
      <p:sp>
        <p:nvSpPr>
          <p:cNvPr id="269" name="Google Shape;269;p37"/>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270" name="Google Shape;270;p37"/>
          <p:cNvPicPr preferRelativeResize="0"/>
          <p:nvPr/>
        </p:nvPicPr>
        <p:blipFill>
          <a:blip r:embed="rId3">
            <a:alphaModFix/>
          </a:blip>
          <a:stretch>
            <a:fillRect/>
          </a:stretch>
        </p:blipFill>
        <p:spPr>
          <a:xfrm>
            <a:off x="1828800" y="2057400"/>
            <a:ext cx="3262312" cy="4343400"/>
          </a:xfrm>
          <a:prstGeom prst="rect">
            <a:avLst/>
          </a:prstGeom>
          <a:noFill/>
          <a:ln>
            <a:noFill/>
          </a:ln>
        </p:spPr>
      </p:pic>
      <p:pic>
        <p:nvPicPr>
          <p:cNvPr id="271" name="Google Shape;271;p37"/>
          <p:cNvPicPr preferRelativeResize="0"/>
          <p:nvPr/>
        </p:nvPicPr>
        <p:blipFill>
          <a:blip r:embed="rId4">
            <a:alphaModFix/>
          </a:blip>
          <a:stretch>
            <a:fillRect/>
          </a:stretch>
        </p:blipFill>
        <p:spPr>
          <a:xfrm>
            <a:off x="5410200" y="1676400"/>
            <a:ext cx="3492500" cy="2413000"/>
          </a:xfrm>
          <a:prstGeom prst="rect">
            <a:avLst/>
          </a:prstGeom>
          <a:noFill/>
          <a:ln>
            <a:noFill/>
          </a:ln>
        </p:spPr>
      </p:pic>
      <p:pic>
        <p:nvPicPr>
          <p:cNvPr id="272" name="Google Shape;272;p37"/>
          <p:cNvPicPr preferRelativeResize="0"/>
          <p:nvPr/>
        </p:nvPicPr>
        <p:blipFill>
          <a:blip r:embed="rId5">
            <a:alphaModFix/>
          </a:blip>
          <a:stretch>
            <a:fillRect/>
          </a:stretch>
        </p:blipFill>
        <p:spPr>
          <a:xfrm>
            <a:off x="5486400" y="4267200"/>
            <a:ext cx="3276600" cy="2039937"/>
          </a:xfrm>
          <a:prstGeom prst="rect">
            <a:avLst/>
          </a:prstGeom>
          <a:noFill/>
          <a:ln>
            <a:noFill/>
          </a:ln>
        </p:spPr>
      </p:pic>
      <p:sp>
        <p:nvSpPr>
          <p:cNvPr id="273" name="Google Shape;273;p37"/>
          <p:cNvSpPr txBox="1"/>
          <p:nvPr/>
        </p:nvSpPr>
        <p:spPr>
          <a:xfrm>
            <a:off x="5534025" y="6307137"/>
            <a:ext cx="3405187" cy="457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2400" u="none" cap="none" strike="noStrike">
                <a:solidFill>
                  <a:schemeClr val="dk2"/>
                </a:solidFill>
                <a:latin typeface="Times New Roman"/>
                <a:ea typeface="Times New Roman"/>
                <a:cs typeface="Times New Roman"/>
                <a:sym typeface="Times New Roman"/>
              </a:rPr>
              <a:t>Still exported to Periphery</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7" name="Shape 277"/>
        <p:cNvGrpSpPr/>
        <p:nvPr/>
      </p:nvGrpSpPr>
      <p:grpSpPr>
        <a:xfrm>
          <a:off x="0" y="0"/>
          <a:ext cx="0" cy="0"/>
          <a:chOff x="0" y="0"/>
          <a:chExt cx="0" cy="0"/>
        </a:xfrm>
      </p:grpSpPr>
      <p:sp>
        <p:nvSpPr>
          <p:cNvPr id="278" name="Google Shape;278;p38"/>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pic>
        <p:nvPicPr>
          <p:cNvPr id="279" name="Google Shape;279;p38"/>
          <p:cNvPicPr preferRelativeResize="0"/>
          <p:nvPr/>
        </p:nvPicPr>
        <p:blipFill>
          <a:blip r:embed="rId3">
            <a:alphaModFix/>
          </a:blip>
          <a:stretch>
            <a:fillRect/>
          </a:stretch>
        </p:blipFill>
        <p:spPr>
          <a:xfrm>
            <a:off x="0" y="0"/>
            <a:ext cx="9144000" cy="6858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3" name="Shape 283"/>
        <p:cNvGrpSpPr/>
        <p:nvPr/>
      </p:nvGrpSpPr>
      <p:grpSpPr>
        <a:xfrm>
          <a:off x="0" y="0"/>
          <a:ext cx="0" cy="0"/>
          <a:chOff x="0" y="0"/>
          <a:chExt cx="0" cy="0"/>
        </a:xfrm>
      </p:grpSpPr>
      <p:sp>
        <p:nvSpPr>
          <p:cNvPr id="284" name="Google Shape;284;p39"/>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4000" u="none" cap="none" strike="noStrike">
                <a:solidFill>
                  <a:schemeClr val="dk2"/>
                </a:solidFill>
                <a:latin typeface="Times New Roman"/>
                <a:ea typeface="Times New Roman"/>
                <a:cs typeface="Times New Roman"/>
                <a:sym typeface="Times New Roman"/>
              </a:rPr>
              <a:t>Commercial Agricultural Systems</a:t>
            </a:r>
            <a:endParaRPr b="0" i="0" sz="4400" u="none" cap="none" strike="noStrike">
              <a:solidFill>
                <a:schemeClr val="dk2"/>
              </a:solidFill>
              <a:latin typeface="Times New Roman"/>
              <a:ea typeface="Times New Roman"/>
              <a:cs typeface="Times New Roman"/>
              <a:sym typeface="Times New Roman"/>
            </a:endParaRPr>
          </a:p>
        </p:txBody>
      </p:sp>
      <p:sp>
        <p:nvSpPr>
          <p:cNvPr id="285" name="Google Shape;285;p39"/>
          <p:cNvSpPr txBox="1"/>
          <p:nvPr>
            <p:ph idx="1" type="body"/>
          </p:nvPr>
        </p:nvSpPr>
        <p:spPr>
          <a:xfrm>
            <a:off x="685800" y="1600200"/>
            <a:ext cx="7772400" cy="4648200"/>
          </a:xfrm>
          <a:prstGeom prst="rect">
            <a:avLst/>
          </a:prstGeom>
          <a:noFill/>
          <a:ln>
            <a:noFill/>
          </a:ln>
        </p:spPr>
        <p:txBody>
          <a:bodyPr anchorCtr="0" anchor="t" bIns="45700" lIns="91425" spcFirstLastPara="1" rIns="91425" wrap="square" tIns="45700">
            <a:noAutofit/>
          </a:bodyPr>
          <a:lstStyle/>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285750" lvl="1" marL="742950" marR="0" rtl="0" algn="l">
              <a:lnSpc>
                <a:spcPct val="90000"/>
              </a:lnSpc>
              <a:spcBef>
                <a:spcPts val="560"/>
              </a:spcBef>
              <a:spcAft>
                <a:spcPts val="0"/>
              </a:spcAft>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Trade oriented (cash crops)</a:t>
            </a:r>
            <a:endParaRPr b="0" i="0" sz="28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285750" lvl="1" marL="742950" marR="0" rtl="0" algn="l">
              <a:lnSpc>
                <a:spcPct val="90000"/>
              </a:lnSpc>
              <a:spcBef>
                <a:spcPts val="560"/>
              </a:spcBef>
              <a:spcAft>
                <a:spcPts val="0"/>
              </a:spcAft>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Surplus production</a:t>
            </a:r>
            <a:endParaRPr b="0" i="0" sz="28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285750" lvl="1" marL="742950" marR="0" rtl="0" algn="l">
              <a:lnSpc>
                <a:spcPct val="90000"/>
              </a:lnSpc>
              <a:spcBef>
                <a:spcPts val="560"/>
              </a:spcBef>
              <a:spcAft>
                <a:spcPts val="0"/>
              </a:spcAft>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Specialization and division of labor</a:t>
            </a:r>
            <a:endParaRPr b="0" i="0" sz="28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285750" lvl="1" marL="742950" marR="0" rtl="0" algn="l">
              <a:lnSpc>
                <a:spcPct val="90000"/>
              </a:lnSpc>
              <a:spcBef>
                <a:spcPts val="560"/>
              </a:spcBef>
              <a:spcAft>
                <a:spcPts val="0"/>
              </a:spcAft>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Input intensive </a:t>
            </a:r>
            <a:endParaRPr b="0" i="0" sz="28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285750" lvl="1" marL="742950" marR="0" rtl="0" algn="l">
              <a:lnSpc>
                <a:spcPct val="90000"/>
              </a:lnSpc>
              <a:spcBef>
                <a:spcPts val="560"/>
              </a:spcBef>
              <a:spcAft>
                <a:spcPts val="0"/>
              </a:spcAft>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Sustainability questionable</a:t>
            </a:r>
            <a:endParaRPr b="0" i="0" sz="2800" u="none" cap="none" strike="noStrike"/>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9" name="Shape 289"/>
        <p:cNvGrpSpPr/>
        <p:nvPr/>
      </p:nvGrpSpPr>
      <p:grpSpPr>
        <a:xfrm>
          <a:off x="0" y="0"/>
          <a:ext cx="0" cy="0"/>
          <a:chOff x="0" y="0"/>
          <a:chExt cx="0" cy="0"/>
        </a:xfrm>
      </p:grpSpPr>
      <p:pic>
        <p:nvPicPr>
          <p:cNvPr id="290" name="Google Shape;290;p40"/>
          <p:cNvPicPr preferRelativeResize="0"/>
          <p:nvPr/>
        </p:nvPicPr>
        <p:blipFill>
          <a:blip r:embed="rId3">
            <a:alphaModFix/>
          </a:blip>
          <a:stretch>
            <a:fillRect/>
          </a:stretch>
        </p:blipFill>
        <p:spPr>
          <a:xfrm>
            <a:off x="762000" y="571500"/>
            <a:ext cx="7620000" cy="5715000"/>
          </a:xfrm>
          <a:prstGeom prst="rect">
            <a:avLst/>
          </a:prstGeom>
          <a:noFill/>
          <a:ln>
            <a:noFill/>
          </a:ln>
        </p:spPr>
      </p:pic>
      <p:pic>
        <p:nvPicPr>
          <p:cNvPr id="291" name="Google Shape;291;p40"/>
          <p:cNvPicPr preferRelativeResize="0"/>
          <p:nvPr/>
        </p:nvPicPr>
        <p:blipFill>
          <a:blip r:embed="rId4">
            <a:alphaModFix/>
          </a:blip>
          <a:stretch>
            <a:fillRect/>
          </a:stretch>
        </p:blipFill>
        <p:spPr>
          <a:xfrm>
            <a:off x="0" y="571500"/>
            <a:ext cx="8382000" cy="6286500"/>
          </a:xfrm>
          <a:prstGeom prst="rect">
            <a:avLst/>
          </a:prstGeom>
          <a:noFill/>
          <a:ln>
            <a:noFill/>
          </a:ln>
        </p:spPr>
      </p:pic>
      <p:sp>
        <p:nvSpPr>
          <p:cNvPr id="292" name="Google Shape;292;p40"/>
          <p:cNvSpPr txBox="1"/>
          <p:nvPr/>
        </p:nvSpPr>
        <p:spPr>
          <a:xfrm>
            <a:off x="1066800" y="20637"/>
            <a:ext cx="638175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Percent of the Labor Force Engaged in Agriculture</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6" name="Shape 296"/>
        <p:cNvGrpSpPr/>
        <p:nvPr/>
      </p:nvGrpSpPr>
      <p:grpSpPr>
        <a:xfrm>
          <a:off x="0" y="0"/>
          <a:ext cx="0" cy="0"/>
          <a:chOff x="0" y="0"/>
          <a:chExt cx="0" cy="0"/>
        </a:xfrm>
      </p:grpSpPr>
      <p:pic>
        <p:nvPicPr>
          <p:cNvPr id="297" name="Google Shape;297;p41"/>
          <p:cNvPicPr preferRelativeResize="0"/>
          <p:nvPr/>
        </p:nvPicPr>
        <p:blipFill>
          <a:blip r:embed="rId3">
            <a:alphaModFix/>
          </a:blip>
          <a:stretch>
            <a:fillRect/>
          </a:stretch>
        </p:blipFill>
        <p:spPr>
          <a:xfrm>
            <a:off x="228600" y="1174750"/>
            <a:ext cx="8610600" cy="5683250"/>
          </a:xfrm>
          <a:prstGeom prst="rect">
            <a:avLst/>
          </a:prstGeom>
          <a:noFill/>
          <a:ln>
            <a:noFill/>
          </a:ln>
        </p:spPr>
      </p:pic>
      <p:sp>
        <p:nvSpPr>
          <p:cNvPr id="298" name="Google Shape;298;p41"/>
          <p:cNvSpPr txBox="1"/>
          <p:nvPr/>
        </p:nvSpPr>
        <p:spPr>
          <a:xfrm>
            <a:off x="1671637" y="138112"/>
            <a:ext cx="6324600" cy="1066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3200" u="none" cap="none" strike="noStrike">
                <a:solidFill>
                  <a:schemeClr val="dk1"/>
                </a:solidFill>
                <a:latin typeface="Times New Roman"/>
                <a:ea typeface="Times New Roman"/>
                <a:cs typeface="Times New Roman"/>
                <a:sym typeface="Times New Roman"/>
              </a:rPr>
              <a:t>World Daily Per Capita Food Supply </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3200" u="none" cap="none" strike="noStrike">
                <a:solidFill>
                  <a:schemeClr val="dk1"/>
                </a:solidFill>
                <a:latin typeface="Times New Roman"/>
                <a:ea typeface="Times New Roman"/>
                <a:cs typeface="Times New Roman"/>
                <a:sym typeface="Times New Roman"/>
              </a:rPr>
              <a:t>(Average Calorie Intake)</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2" name="Shape 302"/>
        <p:cNvGrpSpPr/>
        <p:nvPr/>
      </p:nvGrpSpPr>
      <p:grpSpPr>
        <a:xfrm>
          <a:off x="0" y="0"/>
          <a:ext cx="0" cy="0"/>
          <a:chOff x="0" y="0"/>
          <a:chExt cx="0" cy="0"/>
        </a:xfrm>
      </p:grpSpPr>
      <p:sp>
        <p:nvSpPr>
          <p:cNvPr id="303" name="Google Shape;303;p42"/>
          <p:cNvSpPr txBox="1"/>
          <p:nvPr>
            <p:ph type="title"/>
          </p:nvPr>
        </p:nvSpPr>
        <p:spPr>
          <a:xfrm>
            <a:off x="0" y="76200"/>
            <a:ext cx="91440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4400" u="none" cap="none" strike="noStrike">
                <a:solidFill>
                  <a:schemeClr val="dk2"/>
                </a:solidFill>
                <a:latin typeface="Times New Roman"/>
                <a:ea typeface="Times New Roman"/>
                <a:cs typeface="Times New Roman"/>
                <a:sym typeface="Times New Roman"/>
              </a:rPr>
              <a:t>Intensive/Extensive Agriculture</a:t>
            </a:r>
            <a:endParaRPr b="0" i="0" sz="4400" u="none" cap="none" strike="noStrike">
              <a:solidFill>
                <a:schemeClr val="dk2"/>
              </a:solidFill>
              <a:latin typeface="Times New Roman"/>
              <a:ea typeface="Times New Roman"/>
              <a:cs typeface="Times New Roman"/>
              <a:sym typeface="Times New Roman"/>
            </a:endParaRPr>
          </a:p>
        </p:txBody>
      </p:sp>
      <p:sp>
        <p:nvSpPr>
          <p:cNvPr id="304" name="Google Shape;304;p42"/>
          <p:cNvSpPr txBox="1"/>
          <p:nvPr>
            <p:ph idx="1" type="body"/>
          </p:nvPr>
        </p:nvSpPr>
        <p:spPr>
          <a:xfrm>
            <a:off x="685800" y="1066800"/>
            <a:ext cx="7772400" cy="5791200"/>
          </a:xfrm>
          <a:prstGeom prst="rect">
            <a:avLst/>
          </a:prstGeom>
          <a:noFill/>
          <a:ln>
            <a:noFill/>
          </a:ln>
        </p:spPr>
        <p:txBody>
          <a:bodyPr anchorCtr="0" anchor="t" bIns="45700" lIns="91425" spcFirstLastPara="1" rIns="91425" wrap="square" tIns="45700">
            <a:noAutofit/>
          </a:bodyPr>
          <a:lstStyle/>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9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Intensive</a:t>
            </a:r>
            <a:endParaRPr b="0" i="0" sz="3200" u="none" cap="none" strike="noStrike">
              <a:solidFill>
                <a:schemeClr val="dk1"/>
              </a:solidFill>
              <a:latin typeface="Times New Roman"/>
              <a:ea typeface="Times New Roman"/>
              <a:cs typeface="Times New Roman"/>
              <a:sym typeface="Times New Roman"/>
            </a:endParaRPr>
          </a:p>
          <a:p>
            <a:pPr indent="-285750" lvl="1" marL="742950" marR="0" rtl="0" algn="l">
              <a:lnSpc>
                <a:spcPct val="90000"/>
              </a:lnSpc>
              <a:spcBef>
                <a:spcPts val="480"/>
              </a:spcBef>
              <a:spcAft>
                <a:spcPts val="0"/>
              </a:spcAft>
              <a:buFont typeface="Times New Roman"/>
              <a:buNone/>
            </a:pPr>
            <a:r>
              <a:rPr b="0" i="0" lang="en-US" sz="2400" u="none" cap="none" strike="noStrike">
                <a:solidFill>
                  <a:schemeClr val="dk1"/>
                </a:solidFill>
                <a:latin typeface="Times New Roman"/>
                <a:ea typeface="Times New Roman"/>
                <a:cs typeface="Times New Roman"/>
                <a:sym typeface="Times New Roman"/>
              </a:rPr>
              <a:t>	High inputs and production per unit of area </a:t>
            </a:r>
            <a:endParaRPr b="0" i="0" sz="28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9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Extensive</a:t>
            </a:r>
            <a:endParaRPr b="0" i="0" sz="3200" u="none" cap="none" strike="noStrike">
              <a:solidFill>
                <a:schemeClr val="dk1"/>
              </a:solidFill>
              <a:latin typeface="Times New Roman"/>
              <a:ea typeface="Times New Roman"/>
              <a:cs typeface="Times New Roman"/>
              <a:sym typeface="Times New Roman"/>
            </a:endParaRPr>
          </a:p>
          <a:p>
            <a:pPr indent="-285750" lvl="1" marL="742950" marR="0" rtl="0" algn="l">
              <a:lnSpc>
                <a:spcPct val="90000"/>
              </a:lnSpc>
              <a:spcBef>
                <a:spcPts val="0"/>
              </a:spcBef>
              <a:spcAft>
                <a:spcPts val="0"/>
              </a:spcAft>
              <a:buSzPts val="1450"/>
              <a:buFont typeface="Times New Roman"/>
              <a:buChar char="●"/>
            </a:pPr>
            <a:r>
              <a:rPr b="0" i="0" lang="en-US" sz="2400" u="none" cap="none" strike="noStrike">
                <a:solidFill>
                  <a:schemeClr val="dk1"/>
                </a:solidFill>
                <a:latin typeface="Times New Roman"/>
                <a:ea typeface="Times New Roman"/>
                <a:cs typeface="Times New Roman"/>
                <a:sym typeface="Times New Roman"/>
              </a:rPr>
              <a:t>Cover wide areas</a:t>
            </a:r>
            <a:endParaRPr b="0" i="0" sz="2800" u="none" cap="none" strike="noStrike">
              <a:solidFill>
                <a:schemeClr val="dk1"/>
              </a:solidFill>
              <a:latin typeface="Times New Roman"/>
              <a:ea typeface="Times New Roman"/>
              <a:cs typeface="Times New Roman"/>
              <a:sym typeface="Times New Roman"/>
            </a:endParaRPr>
          </a:p>
          <a:p>
            <a:pPr indent="-285750" lvl="1" marL="742950" marR="0" rtl="0" algn="l">
              <a:lnSpc>
                <a:spcPct val="90000"/>
              </a:lnSpc>
              <a:spcBef>
                <a:spcPts val="0"/>
              </a:spcBef>
              <a:spcAft>
                <a:spcPts val="0"/>
              </a:spcAft>
              <a:buSzPts val="1450"/>
              <a:buFont typeface="Times New Roman"/>
              <a:buChar char="●"/>
            </a:pPr>
            <a:r>
              <a:rPr b="0" i="0" lang="en-US" sz="2400" u="none" cap="none" strike="noStrike">
                <a:solidFill>
                  <a:schemeClr val="dk1"/>
                </a:solidFill>
                <a:latin typeface="Times New Roman"/>
                <a:ea typeface="Times New Roman"/>
                <a:cs typeface="Times New Roman"/>
                <a:sym typeface="Times New Roman"/>
              </a:rPr>
              <a:t>Low inputs &amp; production per unit of area</a:t>
            </a:r>
            <a:endParaRPr b="0" i="0" sz="28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8" name="Shape 308"/>
        <p:cNvGrpSpPr/>
        <p:nvPr/>
      </p:nvGrpSpPr>
      <p:grpSpPr>
        <a:xfrm>
          <a:off x="0" y="0"/>
          <a:ext cx="0" cy="0"/>
          <a:chOff x="0" y="0"/>
          <a:chExt cx="0" cy="0"/>
        </a:xfrm>
      </p:grpSpPr>
      <p:sp>
        <p:nvSpPr>
          <p:cNvPr id="309" name="Google Shape;309;p43"/>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pic>
        <p:nvPicPr>
          <p:cNvPr id="310" name="Google Shape;310;p43"/>
          <p:cNvPicPr preferRelativeResize="0"/>
          <p:nvPr/>
        </p:nvPicPr>
        <p:blipFill>
          <a:blip r:embed="rId3">
            <a:alphaModFix/>
          </a:blip>
          <a:stretch>
            <a:fillRect/>
          </a:stretch>
        </p:blipFill>
        <p:spPr>
          <a:xfrm>
            <a:off x="0" y="0"/>
            <a:ext cx="9144000" cy="6858000"/>
          </a:xfrm>
          <a:prstGeom prst="rect">
            <a:avLst/>
          </a:prstGeom>
          <a:noFill/>
          <a:ln>
            <a:noFill/>
          </a:ln>
        </p:spPr>
      </p:pic>
      <p:sp>
        <p:nvSpPr>
          <p:cNvPr id="311" name="Google Shape;311;p43"/>
          <p:cNvSpPr txBox="1"/>
          <p:nvPr/>
        </p:nvSpPr>
        <p:spPr>
          <a:xfrm>
            <a:off x="685800" y="-2286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4000" u="none" cap="none" strike="noStrike">
                <a:solidFill>
                  <a:srgbClr val="363941"/>
                </a:solidFill>
                <a:latin typeface="Times New Roman"/>
                <a:ea typeface="Times New Roman"/>
                <a:cs typeface="Times New Roman"/>
                <a:sym typeface="Times New Roman"/>
              </a:rPr>
              <a:t>Desertification and erosion</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5" name="Shape 315"/>
        <p:cNvGrpSpPr/>
        <p:nvPr/>
      </p:nvGrpSpPr>
      <p:grpSpPr>
        <a:xfrm>
          <a:off x="0" y="0"/>
          <a:ext cx="0" cy="0"/>
          <a:chOff x="0" y="0"/>
          <a:chExt cx="0" cy="0"/>
        </a:xfrm>
      </p:grpSpPr>
      <p:sp>
        <p:nvSpPr>
          <p:cNvPr id="316" name="Google Shape;316;p44"/>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pic>
        <p:nvPicPr>
          <p:cNvPr id="317" name="Google Shape;317;p44"/>
          <p:cNvPicPr preferRelativeResize="0"/>
          <p:nvPr/>
        </p:nvPicPr>
        <p:blipFill>
          <a:blip r:embed="rId3">
            <a:alphaModFix/>
          </a:blip>
          <a:stretch>
            <a:fillRect/>
          </a:stretch>
        </p:blipFill>
        <p:spPr>
          <a:xfrm>
            <a:off x="0" y="0"/>
            <a:ext cx="9144000" cy="68580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1" name="Shape 321"/>
        <p:cNvGrpSpPr/>
        <p:nvPr/>
      </p:nvGrpSpPr>
      <p:grpSpPr>
        <a:xfrm>
          <a:off x="0" y="0"/>
          <a:ext cx="0" cy="0"/>
          <a:chOff x="0" y="0"/>
          <a:chExt cx="0" cy="0"/>
        </a:xfrm>
      </p:grpSpPr>
      <p:pic>
        <p:nvPicPr>
          <p:cNvPr id="322" name="Google Shape;322;p45"/>
          <p:cNvPicPr preferRelativeResize="0"/>
          <p:nvPr/>
        </p:nvPicPr>
        <p:blipFill>
          <a:blip r:embed="rId3">
            <a:alphaModFix/>
          </a:blip>
          <a:stretch>
            <a:fillRect/>
          </a:stretch>
        </p:blipFill>
        <p:spPr>
          <a:xfrm>
            <a:off x="457200" y="1600200"/>
            <a:ext cx="8305800" cy="4589462"/>
          </a:xfrm>
          <a:prstGeom prst="rect">
            <a:avLst/>
          </a:prstGeom>
          <a:noFill/>
          <a:ln>
            <a:noFill/>
          </a:ln>
        </p:spPr>
      </p:pic>
      <p:sp>
        <p:nvSpPr>
          <p:cNvPr id="323" name="Google Shape;323;p45"/>
          <p:cNvSpPr txBox="1"/>
          <p:nvPr/>
        </p:nvSpPr>
        <p:spPr>
          <a:xfrm>
            <a:off x="1584325" y="501650"/>
            <a:ext cx="5264150"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3600" u="none" cap="none" strike="noStrike">
                <a:solidFill>
                  <a:schemeClr val="dk1"/>
                </a:solidFill>
                <a:latin typeface="Times New Roman"/>
                <a:ea typeface="Times New Roman"/>
                <a:cs typeface="Times New Roman"/>
                <a:sym typeface="Times New Roman"/>
              </a:rPr>
              <a:t>Commercial Grain Farming</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7" name="Shape 327"/>
        <p:cNvGrpSpPr/>
        <p:nvPr/>
      </p:nvGrpSpPr>
      <p:grpSpPr>
        <a:xfrm>
          <a:off x="0" y="0"/>
          <a:ext cx="0" cy="0"/>
          <a:chOff x="0" y="0"/>
          <a:chExt cx="0" cy="0"/>
        </a:xfrm>
      </p:grpSpPr>
      <p:pic>
        <p:nvPicPr>
          <p:cNvPr id="328" name="Google Shape;328;p46"/>
          <p:cNvPicPr preferRelativeResize="0"/>
          <p:nvPr/>
        </p:nvPicPr>
        <p:blipFill>
          <a:blip r:embed="rId3">
            <a:alphaModFix/>
          </a:blip>
          <a:stretch>
            <a:fillRect/>
          </a:stretch>
        </p:blipFill>
        <p:spPr>
          <a:xfrm>
            <a:off x="0" y="0"/>
            <a:ext cx="9144000" cy="8001000"/>
          </a:xfrm>
          <a:prstGeom prst="rect">
            <a:avLst/>
          </a:prstGeom>
          <a:noFill/>
          <a:ln>
            <a:noFill/>
          </a:ln>
        </p:spPr>
      </p:pic>
      <p:sp>
        <p:nvSpPr>
          <p:cNvPr id="329" name="Google Shape;329;p46"/>
          <p:cNvSpPr txBox="1"/>
          <p:nvPr/>
        </p:nvSpPr>
        <p:spPr>
          <a:xfrm>
            <a:off x="1568450" y="0"/>
            <a:ext cx="4902200" cy="20415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1" i="0" lang="en-US" sz="3200" u="none" cap="none" strike="noStrike">
                <a:solidFill>
                  <a:schemeClr val="folHlink"/>
                </a:solidFill>
                <a:latin typeface="Times New Roman"/>
                <a:ea typeface="Times New Roman"/>
                <a:cs typeface="Times New Roman"/>
                <a:sym typeface="Times New Roman"/>
              </a:rPr>
              <a:t>Corn (maize) from Mexico,</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1" i="0" lang="en-US" sz="3200" u="none" cap="none" strike="noStrike">
                <a:solidFill>
                  <a:schemeClr val="folHlink"/>
                </a:solidFill>
                <a:latin typeface="Times New Roman"/>
                <a:ea typeface="Times New Roman"/>
                <a:cs typeface="Times New Roman"/>
                <a:sym typeface="Times New Roman"/>
              </a:rPr>
              <a:t>U.S. now top grower</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3" name="Shape 333"/>
        <p:cNvGrpSpPr/>
        <p:nvPr/>
      </p:nvGrpSpPr>
      <p:grpSpPr>
        <a:xfrm>
          <a:off x="0" y="0"/>
          <a:ext cx="0" cy="0"/>
          <a:chOff x="0" y="0"/>
          <a:chExt cx="0" cy="0"/>
        </a:xfrm>
      </p:grpSpPr>
      <p:sp>
        <p:nvSpPr>
          <p:cNvPr id="334" name="Google Shape;334;p47"/>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pic>
        <p:nvPicPr>
          <p:cNvPr id="335" name="Google Shape;335;p47"/>
          <p:cNvPicPr preferRelativeResize="0"/>
          <p:nvPr/>
        </p:nvPicPr>
        <p:blipFill>
          <a:blip r:embed="rId3">
            <a:alphaModFix/>
          </a:blip>
          <a:stretch>
            <a:fillRect/>
          </a:stretch>
        </p:blipFill>
        <p:spPr>
          <a:xfrm>
            <a:off x="0" y="0"/>
            <a:ext cx="9144000" cy="68580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9" name="Shape 339"/>
        <p:cNvGrpSpPr/>
        <p:nvPr/>
      </p:nvGrpSpPr>
      <p:grpSpPr>
        <a:xfrm>
          <a:off x="0" y="0"/>
          <a:ext cx="0" cy="0"/>
          <a:chOff x="0" y="0"/>
          <a:chExt cx="0" cy="0"/>
        </a:xfrm>
      </p:grpSpPr>
      <p:sp>
        <p:nvSpPr>
          <p:cNvPr id="340" name="Google Shape;340;p48"/>
          <p:cNvSpPr txBox="1"/>
          <p:nvPr>
            <p:ph type="title"/>
          </p:nvPr>
        </p:nvSpPr>
        <p:spPr>
          <a:xfrm>
            <a:off x="685800" y="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Wisconsin wheat, 1860-1920</a:t>
            </a:r>
            <a:endParaRPr b="0" i="0" sz="4400" u="none" cap="none" strike="noStrike">
              <a:solidFill>
                <a:schemeClr val="dk2"/>
              </a:solidFill>
              <a:latin typeface="Times New Roman"/>
              <a:ea typeface="Times New Roman"/>
              <a:cs typeface="Times New Roman"/>
              <a:sym typeface="Times New Roman"/>
            </a:endParaRPr>
          </a:p>
        </p:txBody>
      </p:sp>
      <p:sp>
        <p:nvSpPr>
          <p:cNvPr id="341" name="Google Shape;341;p48"/>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342" name="Google Shape;342;p48"/>
          <p:cNvPicPr preferRelativeResize="0"/>
          <p:nvPr/>
        </p:nvPicPr>
        <p:blipFill>
          <a:blip r:embed="rId3">
            <a:alphaModFix/>
          </a:blip>
          <a:stretch>
            <a:fillRect/>
          </a:stretch>
        </p:blipFill>
        <p:spPr>
          <a:xfrm>
            <a:off x="0" y="1458912"/>
            <a:ext cx="6692900" cy="5270500"/>
          </a:xfrm>
          <a:prstGeom prst="rect">
            <a:avLst/>
          </a:prstGeom>
          <a:noFill/>
          <a:ln>
            <a:noFill/>
          </a:ln>
        </p:spPr>
      </p:pic>
      <p:pic>
        <p:nvPicPr>
          <p:cNvPr id="343" name="Google Shape;343;p48"/>
          <p:cNvPicPr preferRelativeResize="0"/>
          <p:nvPr/>
        </p:nvPicPr>
        <p:blipFill>
          <a:blip r:embed="rId4">
            <a:alphaModFix/>
          </a:blip>
          <a:stretch>
            <a:fillRect/>
          </a:stretch>
        </p:blipFill>
        <p:spPr>
          <a:xfrm>
            <a:off x="6413500" y="1066800"/>
            <a:ext cx="2730500" cy="27432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7" name="Shape 347"/>
        <p:cNvGrpSpPr/>
        <p:nvPr/>
      </p:nvGrpSpPr>
      <p:grpSpPr>
        <a:xfrm>
          <a:off x="0" y="0"/>
          <a:ext cx="0" cy="0"/>
          <a:chOff x="0" y="0"/>
          <a:chExt cx="0" cy="0"/>
        </a:xfrm>
      </p:grpSpPr>
      <p:sp>
        <p:nvSpPr>
          <p:cNvPr id="348" name="Google Shape;348;p49"/>
          <p:cNvSpPr txBox="1"/>
          <p:nvPr>
            <p:ph type="title"/>
          </p:nvPr>
        </p:nvSpPr>
        <p:spPr>
          <a:xfrm>
            <a:off x="3048000" y="3810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Wisconsin Crops</a:t>
            </a:r>
            <a:br>
              <a:rPr b="0" i="0" lang="en-US" sz="3600" u="none" cap="none" strike="noStrike">
                <a:solidFill>
                  <a:schemeClr val="dk2"/>
                </a:solidFill>
                <a:latin typeface="Times New Roman"/>
                <a:ea typeface="Times New Roman"/>
                <a:cs typeface="Times New Roman"/>
                <a:sym typeface="Times New Roman"/>
              </a:rPr>
            </a:br>
            <a:r>
              <a:rPr b="0" i="0" lang="en-US" sz="3600" u="none" cap="none" strike="noStrike">
                <a:solidFill>
                  <a:schemeClr val="dk2"/>
                </a:solidFill>
                <a:latin typeface="Times New Roman"/>
                <a:ea typeface="Times New Roman"/>
                <a:cs typeface="Times New Roman"/>
                <a:sym typeface="Times New Roman"/>
              </a:rPr>
              <a:t>and Agricultural</a:t>
            </a:r>
            <a:br>
              <a:rPr b="0" i="0" lang="en-US" sz="3600" u="none" cap="none" strike="noStrike">
                <a:solidFill>
                  <a:schemeClr val="dk2"/>
                </a:solidFill>
                <a:latin typeface="Times New Roman"/>
                <a:ea typeface="Times New Roman"/>
                <a:cs typeface="Times New Roman"/>
                <a:sym typeface="Times New Roman"/>
              </a:rPr>
            </a:br>
            <a:r>
              <a:rPr b="0" i="0" lang="en-US" sz="3600" u="none" cap="none" strike="noStrike">
                <a:solidFill>
                  <a:schemeClr val="dk2"/>
                </a:solidFill>
                <a:latin typeface="Times New Roman"/>
                <a:ea typeface="Times New Roman"/>
                <a:cs typeface="Times New Roman"/>
                <a:sym typeface="Times New Roman"/>
              </a:rPr>
              <a:t>Regions</a:t>
            </a:r>
            <a:endParaRPr b="0" i="0" sz="4400" u="none" cap="none" strike="noStrike">
              <a:solidFill>
                <a:schemeClr val="dk2"/>
              </a:solidFill>
              <a:latin typeface="Times New Roman"/>
              <a:ea typeface="Times New Roman"/>
              <a:cs typeface="Times New Roman"/>
              <a:sym typeface="Times New Roman"/>
            </a:endParaRPr>
          </a:p>
        </p:txBody>
      </p:sp>
      <p:sp>
        <p:nvSpPr>
          <p:cNvPr id="349" name="Google Shape;349;p49"/>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350" name="Google Shape;350;p49"/>
          <p:cNvPicPr preferRelativeResize="0"/>
          <p:nvPr/>
        </p:nvPicPr>
        <p:blipFill>
          <a:blip r:embed="rId3">
            <a:alphaModFix/>
          </a:blip>
          <a:stretch>
            <a:fillRect/>
          </a:stretch>
        </p:blipFill>
        <p:spPr>
          <a:xfrm>
            <a:off x="0" y="0"/>
            <a:ext cx="5176837" cy="6858000"/>
          </a:xfrm>
          <a:prstGeom prst="rect">
            <a:avLst/>
          </a:prstGeom>
          <a:noFill/>
          <a:ln>
            <a:noFill/>
          </a:ln>
        </p:spPr>
      </p:pic>
      <p:pic>
        <p:nvPicPr>
          <p:cNvPr id="351" name="Google Shape;351;p49"/>
          <p:cNvPicPr preferRelativeResize="0"/>
          <p:nvPr/>
        </p:nvPicPr>
        <p:blipFill>
          <a:blip r:embed="rId4">
            <a:alphaModFix/>
          </a:blip>
          <a:stretch>
            <a:fillRect/>
          </a:stretch>
        </p:blipFill>
        <p:spPr>
          <a:xfrm>
            <a:off x="5181600" y="2362200"/>
            <a:ext cx="3962400" cy="29273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5" name="Shape 355"/>
        <p:cNvGrpSpPr/>
        <p:nvPr/>
      </p:nvGrpSpPr>
      <p:grpSpPr>
        <a:xfrm>
          <a:off x="0" y="0"/>
          <a:ext cx="0" cy="0"/>
          <a:chOff x="0" y="0"/>
          <a:chExt cx="0" cy="0"/>
        </a:xfrm>
      </p:grpSpPr>
      <p:pic>
        <p:nvPicPr>
          <p:cNvPr id="356" name="Google Shape;356;p50"/>
          <p:cNvPicPr preferRelativeResize="0"/>
          <p:nvPr/>
        </p:nvPicPr>
        <p:blipFill>
          <a:blip r:embed="rId3">
            <a:alphaModFix/>
          </a:blip>
          <a:stretch>
            <a:fillRect/>
          </a:stretch>
        </p:blipFill>
        <p:spPr>
          <a:xfrm>
            <a:off x="0" y="0"/>
            <a:ext cx="10515600" cy="7051675"/>
          </a:xfrm>
          <a:prstGeom prst="rect">
            <a:avLst/>
          </a:prstGeom>
          <a:noFill/>
          <a:ln>
            <a:noFill/>
          </a:ln>
        </p:spPr>
      </p:pic>
      <p:sp>
        <p:nvSpPr>
          <p:cNvPr id="357" name="Google Shape;357;p50"/>
          <p:cNvSpPr txBox="1"/>
          <p:nvPr/>
        </p:nvSpPr>
        <p:spPr>
          <a:xfrm>
            <a:off x="2286000" y="6216650"/>
            <a:ext cx="4438650"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1" i="0" lang="en-US" sz="3600" u="none" cap="none" strike="noStrike">
                <a:solidFill>
                  <a:schemeClr val="folHlink"/>
                </a:solidFill>
                <a:latin typeface="Times New Roman"/>
                <a:ea typeface="Times New Roman"/>
                <a:cs typeface="Times New Roman"/>
                <a:sym typeface="Times New Roman"/>
              </a:rPr>
              <a:t>Commercial Dairying</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1" name="Shape 361"/>
        <p:cNvGrpSpPr/>
        <p:nvPr/>
      </p:nvGrpSpPr>
      <p:grpSpPr>
        <a:xfrm>
          <a:off x="0" y="0"/>
          <a:ext cx="0" cy="0"/>
          <a:chOff x="0" y="0"/>
          <a:chExt cx="0" cy="0"/>
        </a:xfrm>
      </p:grpSpPr>
      <p:sp>
        <p:nvSpPr>
          <p:cNvPr id="362" name="Google Shape;362;p51"/>
          <p:cNvSpPr txBox="1"/>
          <p:nvPr>
            <p:ph type="title"/>
          </p:nvPr>
        </p:nvSpPr>
        <p:spPr>
          <a:xfrm>
            <a:off x="3657600" y="3048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Wisconsin</a:t>
            </a:r>
            <a:br>
              <a:rPr b="0" i="0" lang="en-US" sz="3600" u="none" cap="none" strike="noStrike">
                <a:solidFill>
                  <a:schemeClr val="dk2"/>
                </a:solidFill>
                <a:latin typeface="Times New Roman"/>
                <a:ea typeface="Times New Roman"/>
                <a:cs typeface="Times New Roman"/>
                <a:sym typeface="Times New Roman"/>
              </a:rPr>
            </a:br>
            <a:r>
              <a:rPr b="0" i="0" lang="en-US" sz="3600" u="none" cap="none" strike="noStrike">
                <a:solidFill>
                  <a:schemeClr val="dk2"/>
                </a:solidFill>
                <a:latin typeface="Times New Roman"/>
                <a:ea typeface="Times New Roman"/>
                <a:cs typeface="Times New Roman"/>
                <a:sym typeface="Times New Roman"/>
              </a:rPr>
              <a:t>dairy industry,</a:t>
            </a:r>
            <a:br>
              <a:rPr b="0" i="0" lang="en-US" sz="3600" u="none" cap="none" strike="noStrike">
                <a:solidFill>
                  <a:schemeClr val="dk2"/>
                </a:solidFill>
                <a:latin typeface="Times New Roman"/>
                <a:ea typeface="Times New Roman"/>
                <a:cs typeface="Times New Roman"/>
                <a:sym typeface="Times New Roman"/>
              </a:rPr>
            </a:br>
            <a:r>
              <a:rPr b="0" i="0" lang="en-US" sz="3600" u="none" cap="none" strike="noStrike">
                <a:solidFill>
                  <a:schemeClr val="dk2"/>
                </a:solidFill>
                <a:latin typeface="Times New Roman"/>
                <a:ea typeface="Times New Roman"/>
                <a:cs typeface="Times New Roman"/>
                <a:sym typeface="Times New Roman"/>
              </a:rPr>
              <a:t>1932</a:t>
            </a:r>
            <a:endParaRPr b="0" i="0" sz="4400" u="none" cap="none" strike="noStrike">
              <a:solidFill>
                <a:schemeClr val="dk2"/>
              </a:solidFill>
              <a:latin typeface="Times New Roman"/>
              <a:ea typeface="Times New Roman"/>
              <a:cs typeface="Times New Roman"/>
              <a:sym typeface="Times New Roman"/>
            </a:endParaRPr>
          </a:p>
        </p:txBody>
      </p:sp>
      <p:sp>
        <p:nvSpPr>
          <p:cNvPr id="363" name="Google Shape;363;p51"/>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364" name="Google Shape;364;p51"/>
          <p:cNvPicPr preferRelativeResize="0"/>
          <p:nvPr/>
        </p:nvPicPr>
        <p:blipFill>
          <a:blip r:embed="rId3">
            <a:alphaModFix/>
          </a:blip>
          <a:stretch>
            <a:fillRect/>
          </a:stretch>
        </p:blipFill>
        <p:spPr>
          <a:xfrm>
            <a:off x="0" y="0"/>
            <a:ext cx="6010275" cy="6858000"/>
          </a:xfrm>
          <a:prstGeom prst="rect">
            <a:avLst/>
          </a:prstGeom>
          <a:noFill/>
          <a:ln>
            <a:noFill/>
          </a:ln>
        </p:spPr>
      </p:pic>
      <p:pic>
        <p:nvPicPr>
          <p:cNvPr id="365" name="Google Shape;365;p51"/>
          <p:cNvPicPr preferRelativeResize="0"/>
          <p:nvPr/>
        </p:nvPicPr>
        <p:blipFill>
          <a:blip r:embed="rId4">
            <a:alphaModFix/>
          </a:blip>
          <a:stretch>
            <a:fillRect/>
          </a:stretch>
        </p:blipFill>
        <p:spPr>
          <a:xfrm>
            <a:off x="5410200" y="4403725"/>
            <a:ext cx="3733800" cy="2454275"/>
          </a:xfrm>
          <a:prstGeom prst="rect">
            <a:avLst/>
          </a:prstGeom>
          <a:noFill/>
          <a:ln>
            <a:noFill/>
          </a:ln>
        </p:spPr>
      </p:pic>
      <p:pic>
        <p:nvPicPr>
          <p:cNvPr id="366" name="Google Shape;366;p51"/>
          <p:cNvPicPr preferRelativeResize="0"/>
          <p:nvPr/>
        </p:nvPicPr>
        <p:blipFill>
          <a:blip r:embed="rId5">
            <a:alphaModFix/>
          </a:blip>
          <a:stretch>
            <a:fillRect/>
          </a:stretch>
        </p:blipFill>
        <p:spPr>
          <a:xfrm>
            <a:off x="6400800" y="1828800"/>
            <a:ext cx="2217737" cy="24384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0" name="Shape 370"/>
        <p:cNvGrpSpPr/>
        <p:nvPr/>
      </p:nvGrpSpPr>
      <p:grpSpPr>
        <a:xfrm>
          <a:off x="0" y="0"/>
          <a:ext cx="0" cy="0"/>
          <a:chOff x="0" y="0"/>
          <a:chExt cx="0" cy="0"/>
        </a:xfrm>
      </p:grpSpPr>
      <p:sp>
        <p:nvSpPr>
          <p:cNvPr id="371" name="Google Shape;371;p52"/>
          <p:cNvSpPr txBox="1"/>
          <p:nvPr>
            <p:ph type="title"/>
          </p:nvPr>
        </p:nvSpPr>
        <p:spPr>
          <a:xfrm>
            <a:off x="685800" y="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Wisconsin rural changes, early 1900s</a:t>
            </a:r>
            <a:endParaRPr b="0" i="0" sz="4400" u="none" cap="none" strike="noStrike">
              <a:solidFill>
                <a:schemeClr val="dk2"/>
              </a:solidFill>
              <a:latin typeface="Times New Roman"/>
              <a:ea typeface="Times New Roman"/>
              <a:cs typeface="Times New Roman"/>
              <a:sym typeface="Times New Roman"/>
            </a:endParaRPr>
          </a:p>
        </p:txBody>
      </p:sp>
      <p:sp>
        <p:nvSpPr>
          <p:cNvPr id="372" name="Google Shape;372;p52"/>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373" name="Google Shape;373;p52"/>
          <p:cNvPicPr preferRelativeResize="0"/>
          <p:nvPr/>
        </p:nvPicPr>
        <p:blipFill>
          <a:blip r:embed="rId3">
            <a:alphaModFix/>
          </a:blip>
          <a:stretch>
            <a:fillRect/>
          </a:stretch>
        </p:blipFill>
        <p:spPr>
          <a:xfrm>
            <a:off x="0" y="914400"/>
            <a:ext cx="9144000" cy="4324350"/>
          </a:xfrm>
          <a:prstGeom prst="rect">
            <a:avLst/>
          </a:prstGeom>
          <a:noFill/>
          <a:ln>
            <a:noFill/>
          </a:ln>
        </p:spPr>
      </p:pic>
      <p:pic>
        <p:nvPicPr>
          <p:cNvPr id="374" name="Google Shape;374;p52"/>
          <p:cNvPicPr preferRelativeResize="0"/>
          <p:nvPr/>
        </p:nvPicPr>
        <p:blipFill>
          <a:blip r:embed="rId4">
            <a:alphaModFix/>
          </a:blip>
          <a:stretch>
            <a:fillRect/>
          </a:stretch>
        </p:blipFill>
        <p:spPr>
          <a:xfrm>
            <a:off x="3581400" y="5226050"/>
            <a:ext cx="1905000" cy="1631950"/>
          </a:xfrm>
          <a:prstGeom prst="rect">
            <a:avLst/>
          </a:prstGeom>
          <a:noFill/>
          <a:ln>
            <a:noFill/>
          </a:ln>
        </p:spPr>
      </p:pic>
      <p:pic>
        <p:nvPicPr>
          <p:cNvPr id="375" name="Google Shape;375;p52"/>
          <p:cNvPicPr preferRelativeResize="0"/>
          <p:nvPr/>
        </p:nvPicPr>
        <p:blipFill>
          <a:blip r:embed="rId5">
            <a:alphaModFix/>
          </a:blip>
          <a:stretch>
            <a:fillRect/>
          </a:stretch>
        </p:blipFill>
        <p:spPr>
          <a:xfrm>
            <a:off x="0" y="5257800"/>
            <a:ext cx="1401762" cy="1600200"/>
          </a:xfrm>
          <a:prstGeom prst="rect">
            <a:avLst/>
          </a:prstGeom>
          <a:noFill/>
          <a:ln>
            <a:noFill/>
          </a:ln>
        </p:spPr>
      </p:pic>
      <p:pic>
        <p:nvPicPr>
          <p:cNvPr id="376" name="Google Shape;376;p52"/>
          <p:cNvPicPr preferRelativeResize="0"/>
          <p:nvPr/>
        </p:nvPicPr>
        <p:blipFill>
          <a:blip r:embed="rId6">
            <a:alphaModFix/>
          </a:blip>
          <a:stretch>
            <a:fillRect/>
          </a:stretch>
        </p:blipFill>
        <p:spPr>
          <a:xfrm>
            <a:off x="6858000" y="5249862"/>
            <a:ext cx="2286000" cy="1608137"/>
          </a:xfrm>
          <a:prstGeom prst="rect">
            <a:avLst/>
          </a:prstGeom>
          <a:noFill/>
          <a:ln>
            <a:noFill/>
          </a:ln>
        </p:spPr>
      </p:pic>
      <p:sp>
        <p:nvSpPr>
          <p:cNvPr id="377" name="Google Shape;377;p52"/>
          <p:cNvSpPr txBox="1"/>
          <p:nvPr/>
        </p:nvSpPr>
        <p:spPr>
          <a:xfrm>
            <a:off x="261937" y="6461125"/>
            <a:ext cx="1017587" cy="39687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1" i="0" lang="en-US" sz="2000" u="none" cap="none" strike="noStrike">
                <a:solidFill>
                  <a:schemeClr val="folHlink"/>
                </a:solidFill>
                <a:latin typeface="Times New Roman"/>
                <a:ea typeface="Times New Roman"/>
                <a:cs typeface="Times New Roman"/>
                <a:sym typeface="Times New Roman"/>
              </a:rPr>
              <a:t>Church</a:t>
            </a:r>
            <a:endParaRPr b="0" i="0" sz="2400" u="none" cap="none" strike="noStrike">
              <a:solidFill>
                <a:schemeClr val="dk1"/>
              </a:solidFill>
              <a:latin typeface="Times New Roman"/>
              <a:ea typeface="Times New Roman"/>
              <a:cs typeface="Times New Roman"/>
              <a:sym typeface="Times New Roman"/>
            </a:endParaRPr>
          </a:p>
        </p:txBody>
      </p:sp>
      <p:sp>
        <p:nvSpPr>
          <p:cNvPr id="378" name="Google Shape;378;p52"/>
          <p:cNvSpPr txBox="1"/>
          <p:nvPr/>
        </p:nvSpPr>
        <p:spPr>
          <a:xfrm>
            <a:off x="4114800" y="6461125"/>
            <a:ext cx="903287" cy="39687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1" i="0" lang="en-US" sz="2000" u="none" cap="none" strike="noStrike">
                <a:solidFill>
                  <a:schemeClr val="folHlink"/>
                </a:solidFill>
                <a:latin typeface="Times New Roman"/>
                <a:ea typeface="Times New Roman"/>
                <a:cs typeface="Times New Roman"/>
                <a:sym typeface="Times New Roman"/>
              </a:rPr>
              <a:t>School</a:t>
            </a:r>
            <a:endParaRPr b="0" i="0" sz="2400" u="none" cap="none" strike="noStrike">
              <a:solidFill>
                <a:schemeClr val="dk1"/>
              </a:solidFill>
              <a:latin typeface="Times New Roman"/>
              <a:ea typeface="Times New Roman"/>
              <a:cs typeface="Times New Roman"/>
              <a:sym typeface="Times New Roman"/>
            </a:endParaRPr>
          </a:p>
        </p:txBody>
      </p:sp>
      <p:sp>
        <p:nvSpPr>
          <p:cNvPr id="379" name="Google Shape;379;p52"/>
          <p:cNvSpPr txBox="1"/>
          <p:nvPr/>
        </p:nvSpPr>
        <p:spPr>
          <a:xfrm>
            <a:off x="7342187" y="6461125"/>
            <a:ext cx="1284287" cy="39687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1" i="0" lang="en-US" sz="2000" u="none" cap="none" strike="noStrike">
                <a:solidFill>
                  <a:schemeClr val="folHlink"/>
                </a:solidFill>
                <a:latin typeface="Times New Roman"/>
                <a:ea typeface="Times New Roman"/>
                <a:cs typeface="Times New Roman"/>
                <a:sym typeface="Times New Roman"/>
              </a:rPr>
              <a:t>Creamery</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3" name="Shape 383"/>
        <p:cNvGrpSpPr/>
        <p:nvPr/>
      </p:nvGrpSpPr>
      <p:grpSpPr>
        <a:xfrm>
          <a:off x="0" y="0"/>
          <a:ext cx="0" cy="0"/>
          <a:chOff x="0" y="0"/>
          <a:chExt cx="0" cy="0"/>
        </a:xfrm>
      </p:grpSpPr>
      <p:sp>
        <p:nvSpPr>
          <p:cNvPr id="384" name="Google Shape;384;p53"/>
          <p:cNvSpPr txBox="1"/>
          <p:nvPr>
            <p:ph type="title"/>
          </p:nvPr>
        </p:nvSpPr>
        <p:spPr>
          <a:xfrm>
            <a:off x="685800" y="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Wisconsin Milk Strike of 1933</a:t>
            </a:r>
            <a:endParaRPr b="0" i="0" sz="4400" u="none" cap="none" strike="noStrike">
              <a:solidFill>
                <a:schemeClr val="dk2"/>
              </a:solidFill>
              <a:latin typeface="Times New Roman"/>
              <a:ea typeface="Times New Roman"/>
              <a:cs typeface="Times New Roman"/>
              <a:sym typeface="Times New Roman"/>
            </a:endParaRPr>
          </a:p>
        </p:txBody>
      </p:sp>
      <p:sp>
        <p:nvSpPr>
          <p:cNvPr id="385" name="Google Shape;385;p53"/>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386" name="Google Shape;386;p53"/>
          <p:cNvPicPr preferRelativeResize="0"/>
          <p:nvPr/>
        </p:nvPicPr>
        <p:blipFill>
          <a:blip r:embed="rId3">
            <a:alphaModFix/>
          </a:blip>
          <a:stretch>
            <a:fillRect/>
          </a:stretch>
        </p:blipFill>
        <p:spPr>
          <a:xfrm>
            <a:off x="533400" y="927100"/>
            <a:ext cx="5765800" cy="5930900"/>
          </a:xfrm>
          <a:prstGeom prst="rect">
            <a:avLst/>
          </a:prstGeom>
          <a:noFill/>
          <a:ln>
            <a:noFill/>
          </a:ln>
        </p:spPr>
      </p:pic>
      <p:pic>
        <p:nvPicPr>
          <p:cNvPr id="387" name="Google Shape;387;p53"/>
          <p:cNvPicPr preferRelativeResize="0"/>
          <p:nvPr/>
        </p:nvPicPr>
        <p:blipFill>
          <a:blip r:embed="rId4">
            <a:alphaModFix/>
          </a:blip>
          <a:stretch>
            <a:fillRect/>
          </a:stretch>
        </p:blipFill>
        <p:spPr>
          <a:xfrm>
            <a:off x="5867400" y="2286000"/>
            <a:ext cx="3276600" cy="2500312"/>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1" name="Shape 391"/>
        <p:cNvGrpSpPr/>
        <p:nvPr/>
      </p:nvGrpSpPr>
      <p:grpSpPr>
        <a:xfrm>
          <a:off x="0" y="0"/>
          <a:ext cx="0" cy="0"/>
          <a:chOff x="0" y="0"/>
          <a:chExt cx="0" cy="0"/>
        </a:xfrm>
      </p:grpSpPr>
      <p:sp>
        <p:nvSpPr>
          <p:cNvPr id="392" name="Google Shape;392;p54"/>
          <p:cNvSpPr txBox="1"/>
          <p:nvPr>
            <p:ph type="title"/>
          </p:nvPr>
        </p:nvSpPr>
        <p:spPr>
          <a:xfrm>
            <a:off x="0" y="228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Wisconsin soil conservation, 1930s</a:t>
            </a:r>
            <a:endParaRPr b="0" i="0" sz="4400" u="none" cap="none" strike="noStrike">
              <a:solidFill>
                <a:schemeClr val="dk2"/>
              </a:solidFill>
              <a:latin typeface="Times New Roman"/>
              <a:ea typeface="Times New Roman"/>
              <a:cs typeface="Times New Roman"/>
              <a:sym typeface="Times New Roman"/>
            </a:endParaRPr>
          </a:p>
        </p:txBody>
      </p:sp>
      <p:sp>
        <p:nvSpPr>
          <p:cNvPr id="393" name="Google Shape;393;p54"/>
          <p:cNvSpPr txBox="1"/>
          <p:nvPr/>
        </p:nvSpPr>
        <p:spPr>
          <a:xfrm>
            <a:off x="-838200" y="1449387"/>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394" name="Google Shape;394;p54"/>
          <p:cNvPicPr preferRelativeResize="0"/>
          <p:nvPr/>
        </p:nvPicPr>
        <p:blipFill>
          <a:blip r:embed="rId3">
            <a:alphaModFix/>
          </a:blip>
          <a:stretch>
            <a:fillRect/>
          </a:stretch>
        </p:blipFill>
        <p:spPr>
          <a:xfrm>
            <a:off x="228600" y="1373187"/>
            <a:ext cx="6324600" cy="3940175"/>
          </a:xfrm>
          <a:prstGeom prst="rect">
            <a:avLst/>
          </a:prstGeom>
          <a:noFill/>
          <a:ln>
            <a:noFill/>
          </a:ln>
        </p:spPr>
      </p:pic>
      <p:pic>
        <p:nvPicPr>
          <p:cNvPr id="395" name="Google Shape;395;p54"/>
          <p:cNvPicPr preferRelativeResize="0"/>
          <p:nvPr/>
        </p:nvPicPr>
        <p:blipFill>
          <a:blip r:embed="rId4">
            <a:alphaModFix/>
          </a:blip>
          <a:stretch>
            <a:fillRect/>
          </a:stretch>
        </p:blipFill>
        <p:spPr>
          <a:xfrm>
            <a:off x="228600" y="1371600"/>
            <a:ext cx="6324600" cy="3940175"/>
          </a:xfrm>
          <a:prstGeom prst="rect">
            <a:avLst/>
          </a:prstGeom>
          <a:noFill/>
          <a:ln>
            <a:noFill/>
          </a:ln>
        </p:spPr>
      </p:pic>
      <p:pic>
        <p:nvPicPr>
          <p:cNvPr id="396" name="Google Shape;396;p54"/>
          <p:cNvPicPr preferRelativeResize="0"/>
          <p:nvPr/>
        </p:nvPicPr>
        <p:blipFill>
          <a:blip r:embed="rId5">
            <a:alphaModFix/>
          </a:blip>
          <a:stretch>
            <a:fillRect/>
          </a:stretch>
        </p:blipFill>
        <p:spPr>
          <a:xfrm>
            <a:off x="6553200" y="4551362"/>
            <a:ext cx="2590800" cy="2306637"/>
          </a:xfrm>
          <a:prstGeom prst="rect">
            <a:avLst/>
          </a:prstGeom>
          <a:noFill/>
          <a:ln>
            <a:noFill/>
          </a:ln>
        </p:spPr>
      </p:pic>
      <p:sp>
        <p:nvSpPr>
          <p:cNvPr id="397" name="Google Shape;397;p54"/>
          <p:cNvSpPr txBox="1"/>
          <p:nvPr/>
        </p:nvSpPr>
        <p:spPr>
          <a:xfrm>
            <a:off x="7239000" y="4114800"/>
            <a:ext cx="1497012" cy="457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2400" u="none" cap="none" strike="noStrike">
                <a:solidFill>
                  <a:schemeClr val="dk2"/>
                </a:solidFill>
                <a:latin typeface="Times New Roman"/>
                <a:ea typeface="Times New Roman"/>
                <a:cs typeface="Times New Roman"/>
                <a:sym typeface="Times New Roman"/>
              </a:rPr>
              <a:t>Dust Bowl</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1" name="Shape 401"/>
        <p:cNvGrpSpPr/>
        <p:nvPr/>
      </p:nvGrpSpPr>
      <p:grpSpPr>
        <a:xfrm>
          <a:off x="0" y="0"/>
          <a:ext cx="0" cy="0"/>
          <a:chOff x="0" y="0"/>
          <a:chExt cx="0" cy="0"/>
        </a:xfrm>
      </p:grpSpPr>
      <p:sp>
        <p:nvSpPr>
          <p:cNvPr id="402" name="Google Shape;402;p55"/>
          <p:cNvSpPr txBox="1"/>
          <p:nvPr>
            <p:ph type="title"/>
          </p:nvPr>
        </p:nvSpPr>
        <p:spPr>
          <a:xfrm>
            <a:off x="685800" y="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Wisconsin rural electrification, 1930s</a:t>
            </a:r>
            <a:endParaRPr b="0" i="0" sz="4400" u="none" cap="none" strike="noStrike">
              <a:solidFill>
                <a:schemeClr val="dk2"/>
              </a:solidFill>
              <a:latin typeface="Times New Roman"/>
              <a:ea typeface="Times New Roman"/>
              <a:cs typeface="Times New Roman"/>
              <a:sym typeface="Times New Roman"/>
            </a:endParaRPr>
          </a:p>
        </p:txBody>
      </p:sp>
      <p:sp>
        <p:nvSpPr>
          <p:cNvPr id="403" name="Google Shape;403;p55"/>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404" name="Google Shape;404;p55"/>
          <p:cNvPicPr preferRelativeResize="0"/>
          <p:nvPr/>
        </p:nvPicPr>
        <p:blipFill>
          <a:blip r:embed="rId3">
            <a:alphaModFix/>
          </a:blip>
          <a:stretch>
            <a:fillRect/>
          </a:stretch>
        </p:blipFill>
        <p:spPr>
          <a:xfrm>
            <a:off x="228600" y="901700"/>
            <a:ext cx="8686800" cy="59563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8" name="Shape 408"/>
        <p:cNvGrpSpPr/>
        <p:nvPr/>
      </p:nvGrpSpPr>
      <p:grpSpPr>
        <a:xfrm>
          <a:off x="0" y="0"/>
          <a:ext cx="0" cy="0"/>
          <a:chOff x="0" y="0"/>
          <a:chExt cx="0" cy="0"/>
        </a:xfrm>
      </p:grpSpPr>
      <p:pic>
        <p:nvPicPr>
          <p:cNvPr id="409" name="Google Shape;409;p56"/>
          <p:cNvPicPr preferRelativeResize="0"/>
          <p:nvPr/>
        </p:nvPicPr>
        <p:blipFill>
          <a:blip r:embed="rId3">
            <a:alphaModFix/>
          </a:blip>
          <a:stretch>
            <a:fillRect/>
          </a:stretch>
        </p:blipFill>
        <p:spPr>
          <a:xfrm>
            <a:off x="304800" y="204787"/>
            <a:ext cx="8534400" cy="680561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3" name="Shape 413"/>
        <p:cNvGrpSpPr/>
        <p:nvPr/>
      </p:nvGrpSpPr>
      <p:grpSpPr>
        <a:xfrm>
          <a:off x="0" y="0"/>
          <a:ext cx="0" cy="0"/>
          <a:chOff x="0" y="0"/>
          <a:chExt cx="0" cy="0"/>
        </a:xfrm>
      </p:grpSpPr>
      <p:sp>
        <p:nvSpPr>
          <p:cNvPr id="414" name="Google Shape;414;p57"/>
          <p:cNvSpPr txBox="1"/>
          <p:nvPr>
            <p:ph type="title"/>
          </p:nvPr>
        </p:nvSpPr>
        <p:spPr>
          <a:xfrm>
            <a:off x="228600" y="0"/>
            <a:ext cx="36576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Font typeface="Times New Roman"/>
              <a:buNone/>
            </a:pPr>
            <a:r>
              <a:rPr b="0" i="0" lang="en-US" sz="4000" u="none" cap="none" strike="noStrike">
                <a:solidFill>
                  <a:schemeClr val="dk2"/>
                </a:solidFill>
                <a:latin typeface="Times New Roman"/>
                <a:ea typeface="Times New Roman"/>
                <a:cs typeface="Times New Roman"/>
                <a:sym typeface="Times New Roman"/>
              </a:rPr>
              <a:t>Intensive Ag: California Milk</a:t>
            </a:r>
            <a:endParaRPr b="0" i="0" sz="4400" u="none" cap="none" strike="noStrike">
              <a:solidFill>
                <a:schemeClr val="dk2"/>
              </a:solidFill>
              <a:latin typeface="Times New Roman"/>
              <a:ea typeface="Times New Roman"/>
              <a:cs typeface="Times New Roman"/>
              <a:sym typeface="Times New Roman"/>
            </a:endParaRPr>
          </a:p>
        </p:txBody>
      </p:sp>
      <p:sp>
        <p:nvSpPr>
          <p:cNvPr id="415" name="Google Shape;415;p57"/>
          <p:cNvSpPr txBox="1"/>
          <p:nvPr>
            <p:ph idx="1" type="body"/>
          </p:nvPr>
        </p:nvSpPr>
        <p:spPr>
          <a:xfrm>
            <a:off x="228600" y="1371600"/>
            <a:ext cx="38100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560"/>
              </a:spcBef>
              <a:spcAft>
                <a:spcPts val="0"/>
              </a:spcAft>
              <a:buClr>
                <a:schemeClr val="dk1"/>
              </a:buClr>
              <a:buFont typeface="Times New Roman"/>
              <a:buNone/>
            </a:pPr>
            <a:r>
              <a:rPr b="0" i="0" lang="en-US" sz="2800" u="none" cap="none" strike="noStrike">
                <a:solidFill>
                  <a:schemeClr val="dk1"/>
                </a:solidFill>
                <a:latin typeface="Times New Roman"/>
                <a:ea typeface="Times New Roman"/>
                <a:cs typeface="Times New Roman"/>
                <a:sym typeface="Times New Roman"/>
              </a:rPr>
              <a:t>2,157 dairies with average of 721 cows</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p:txBody>
      </p:sp>
      <p:pic>
        <p:nvPicPr>
          <p:cNvPr id="416" name="Google Shape;416;p57"/>
          <p:cNvPicPr preferRelativeResize="0"/>
          <p:nvPr/>
        </p:nvPicPr>
        <p:blipFill>
          <a:blip r:embed="rId3">
            <a:alphaModFix/>
          </a:blip>
          <a:stretch>
            <a:fillRect/>
          </a:stretch>
        </p:blipFill>
        <p:spPr>
          <a:xfrm>
            <a:off x="3983037" y="0"/>
            <a:ext cx="5160962" cy="6858000"/>
          </a:xfrm>
          <a:prstGeom prst="rect">
            <a:avLst/>
          </a:prstGeom>
          <a:noFill/>
          <a:ln>
            <a:noFill/>
          </a:ln>
        </p:spPr>
      </p:pic>
      <p:pic>
        <p:nvPicPr>
          <p:cNvPr id="417" name="Google Shape;417;p57"/>
          <p:cNvPicPr preferRelativeResize="0"/>
          <p:nvPr/>
        </p:nvPicPr>
        <p:blipFill>
          <a:blip r:embed="rId4">
            <a:alphaModFix/>
          </a:blip>
          <a:stretch>
            <a:fillRect/>
          </a:stretch>
        </p:blipFill>
        <p:spPr>
          <a:xfrm>
            <a:off x="381000" y="2971800"/>
            <a:ext cx="2735262" cy="35814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1" name="Shape 421"/>
        <p:cNvGrpSpPr/>
        <p:nvPr/>
      </p:nvGrpSpPr>
      <p:grpSpPr>
        <a:xfrm>
          <a:off x="0" y="0"/>
          <a:ext cx="0" cy="0"/>
          <a:chOff x="0" y="0"/>
          <a:chExt cx="0" cy="0"/>
        </a:xfrm>
      </p:grpSpPr>
      <p:sp>
        <p:nvSpPr>
          <p:cNvPr id="422" name="Google Shape;422;p58"/>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4400" u="none" cap="none" strike="noStrike">
                <a:solidFill>
                  <a:schemeClr val="dk2"/>
                </a:solidFill>
                <a:latin typeface="Times New Roman"/>
                <a:ea typeface="Times New Roman"/>
                <a:cs typeface="Times New Roman"/>
                <a:sym typeface="Times New Roman"/>
              </a:rPr>
              <a:t>Western Feedlots</a:t>
            </a:r>
            <a:endParaRPr b="0" i="0" sz="4400" u="none" cap="none" strike="noStrike">
              <a:solidFill>
                <a:schemeClr val="dk2"/>
              </a:solidFill>
              <a:latin typeface="Times New Roman"/>
              <a:ea typeface="Times New Roman"/>
              <a:cs typeface="Times New Roman"/>
              <a:sym typeface="Times New Roman"/>
            </a:endParaRPr>
          </a:p>
        </p:txBody>
      </p:sp>
      <p:pic>
        <p:nvPicPr>
          <p:cNvPr id="423" name="Google Shape;423;p58"/>
          <p:cNvPicPr preferRelativeResize="0"/>
          <p:nvPr/>
        </p:nvPicPr>
        <p:blipFill>
          <a:blip r:embed="rId3">
            <a:alphaModFix/>
          </a:blip>
          <a:stretch>
            <a:fillRect/>
          </a:stretch>
        </p:blipFill>
        <p:spPr>
          <a:xfrm>
            <a:off x="1454150" y="1981200"/>
            <a:ext cx="6234112" cy="41148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7" name="Shape 427"/>
        <p:cNvGrpSpPr/>
        <p:nvPr/>
      </p:nvGrpSpPr>
      <p:grpSpPr>
        <a:xfrm>
          <a:off x="0" y="0"/>
          <a:ext cx="0" cy="0"/>
          <a:chOff x="0" y="0"/>
          <a:chExt cx="0" cy="0"/>
        </a:xfrm>
      </p:grpSpPr>
      <p:pic>
        <p:nvPicPr>
          <p:cNvPr id="428" name="Google Shape;428;p59"/>
          <p:cNvPicPr preferRelativeResize="0"/>
          <p:nvPr/>
        </p:nvPicPr>
        <p:blipFill>
          <a:blip r:embed="rId3">
            <a:alphaModFix/>
          </a:blip>
          <a:stretch>
            <a:fillRect/>
          </a:stretch>
        </p:blipFill>
        <p:spPr>
          <a:xfrm>
            <a:off x="457200" y="1905000"/>
            <a:ext cx="3168650" cy="4267200"/>
          </a:xfrm>
          <a:prstGeom prst="rect">
            <a:avLst/>
          </a:prstGeom>
          <a:noFill/>
          <a:ln>
            <a:noFill/>
          </a:ln>
        </p:spPr>
      </p:pic>
      <p:sp>
        <p:nvSpPr>
          <p:cNvPr id="429" name="Google Shape;429;p59"/>
          <p:cNvSpPr txBox="1"/>
          <p:nvPr/>
        </p:nvSpPr>
        <p:spPr>
          <a:xfrm>
            <a:off x="2527300" y="304800"/>
            <a:ext cx="3778250" cy="11906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3600" u="none" cap="none" strike="noStrike">
                <a:solidFill>
                  <a:schemeClr val="dk1"/>
                </a:solidFill>
                <a:latin typeface="Times New Roman"/>
                <a:ea typeface="Times New Roman"/>
                <a:cs typeface="Times New Roman"/>
                <a:sym typeface="Times New Roman"/>
              </a:rPr>
              <a:t>Animal Fattening:</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3600" u="none" cap="none" strike="noStrike">
                <a:solidFill>
                  <a:schemeClr val="dk1"/>
                </a:solidFill>
                <a:latin typeface="Times New Roman"/>
                <a:ea typeface="Times New Roman"/>
                <a:cs typeface="Times New Roman"/>
                <a:sym typeface="Times New Roman"/>
              </a:rPr>
              <a:t>Chickens, Pigs, etc.</a:t>
            </a:r>
            <a:endParaRPr b="0" i="0" sz="2400" u="none" cap="none" strike="noStrike">
              <a:solidFill>
                <a:schemeClr val="dk1"/>
              </a:solidFill>
              <a:latin typeface="Times New Roman"/>
              <a:ea typeface="Times New Roman"/>
              <a:cs typeface="Times New Roman"/>
              <a:sym typeface="Times New Roman"/>
            </a:endParaRPr>
          </a:p>
        </p:txBody>
      </p:sp>
      <p:pic>
        <p:nvPicPr>
          <p:cNvPr id="430" name="Google Shape;430;p59"/>
          <p:cNvPicPr preferRelativeResize="0"/>
          <p:nvPr/>
        </p:nvPicPr>
        <p:blipFill>
          <a:blip r:embed="rId4">
            <a:alphaModFix/>
          </a:blip>
          <a:stretch>
            <a:fillRect/>
          </a:stretch>
        </p:blipFill>
        <p:spPr>
          <a:xfrm>
            <a:off x="5334000" y="1828800"/>
            <a:ext cx="2973387" cy="44958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4" name="Shape 434"/>
        <p:cNvGrpSpPr/>
        <p:nvPr/>
      </p:nvGrpSpPr>
      <p:grpSpPr>
        <a:xfrm>
          <a:off x="0" y="0"/>
          <a:ext cx="0" cy="0"/>
          <a:chOff x="0" y="0"/>
          <a:chExt cx="0" cy="0"/>
        </a:xfrm>
      </p:grpSpPr>
      <p:pic>
        <p:nvPicPr>
          <p:cNvPr id="435" name="Google Shape;435;p60"/>
          <p:cNvPicPr preferRelativeResize="0"/>
          <p:nvPr/>
        </p:nvPicPr>
        <p:blipFill>
          <a:blip r:embed="rId3">
            <a:alphaModFix/>
          </a:blip>
          <a:stretch>
            <a:fillRect/>
          </a:stretch>
        </p:blipFill>
        <p:spPr>
          <a:xfrm>
            <a:off x="914400" y="1143000"/>
            <a:ext cx="7854950" cy="5165725"/>
          </a:xfrm>
          <a:prstGeom prst="rect">
            <a:avLst/>
          </a:prstGeom>
          <a:noFill/>
          <a:ln>
            <a:noFill/>
          </a:ln>
        </p:spPr>
      </p:pic>
      <p:sp>
        <p:nvSpPr>
          <p:cNvPr id="436" name="Google Shape;436;p60"/>
          <p:cNvSpPr txBox="1"/>
          <p:nvPr/>
        </p:nvSpPr>
        <p:spPr>
          <a:xfrm>
            <a:off x="3048000" y="304800"/>
            <a:ext cx="3854450"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3600" u="none" cap="none" strike="noStrike">
                <a:solidFill>
                  <a:schemeClr val="dk1"/>
                </a:solidFill>
                <a:latin typeface="Times New Roman"/>
                <a:ea typeface="Times New Roman"/>
                <a:cs typeface="Times New Roman"/>
                <a:sym typeface="Times New Roman"/>
              </a:rPr>
              <a:t>Livestock Ranching</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0" name="Shape 440"/>
        <p:cNvGrpSpPr/>
        <p:nvPr/>
      </p:nvGrpSpPr>
      <p:grpSpPr>
        <a:xfrm>
          <a:off x="0" y="0"/>
          <a:ext cx="0" cy="0"/>
          <a:chOff x="0" y="0"/>
          <a:chExt cx="0" cy="0"/>
        </a:xfrm>
      </p:grpSpPr>
      <p:pic>
        <p:nvPicPr>
          <p:cNvPr id="441" name="Google Shape;441;p61"/>
          <p:cNvPicPr preferRelativeResize="0"/>
          <p:nvPr/>
        </p:nvPicPr>
        <p:blipFill>
          <a:blip r:embed="rId3">
            <a:alphaModFix/>
          </a:blip>
          <a:stretch>
            <a:fillRect/>
          </a:stretch>
        </p:blipFill>
        <p:spPr>
          <a:xfrm>
            <a:off x="609600" y="838200"/>
            <a:ext cx="7658100" cy="5294312"/>
          </a:xfrm>
          <a:prstGeom prst="rect">
            <a:avLst/>
          </a:prstGeom>
          <a:noFill/>
          <a:ln>
            <a:noFill/>
          </a:ln>
        </p:spPr>
      </p:pic>
      <p:sp>
        <p:nvSpPr>
          <p:cNvPr id="442" name="Google Shape;442;p61"/>
          <p:cNvSpPr txBox="1"/>
          <p:nvPr/>
        </p:nvSpPr>
        <p:spPr>
          <a:xfrm>
            <a:off x="2209800" y="155575"/>
            <a:ext cx="4260850"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3600" u="none" cap="none" strike="noStrike">
                <a:solidFill>
                  <a:schemeClr val="dk1"/>
                </a:solidFill>
                <a:latin typeface="Times New Roman"/>
                <a:ea typeface="Times New Roman"/>
                <a:cs typeface="Times New Roman"/>
                <a:sym typeface="Times New Roman"/>
              </a:rPr>
              <a:t>Plantation Agriculture</a:t>
            </a:r>
            <a:endParaRPr b="0" i="0" sz="2400" u="none" cap="none" strike="noStrike">
              <a:solidFill>
                <a:schemeClr val="dk1"/>
              </a:solidFill>
              <a:latin typeface="Times New Roman"/>
              <a:ea typeface="Times New Roman"/>
              <a:cs typeface="Times New Roman"/>
              <a:sym typeface="Times New Roman"/>
            </a:endParaRPr>
          </a:p>
        </p:txBody>
      </p:sp>
      <p:sp>
        <p:nvSpPr>
          <p:cNvPr id="443" name="Google Shape;443;p61"/>
          <p:cNvSpPr txBox="1"/>
          <p:nvPr/>
        </p:nvSpPr>
        <p:spPr>
          <a:xfrm>
            <a:off x="806450" y="6216650"/>
            <a:ext cx="7524750" cy="64135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3600" u="none" cap="none" strike="noStrike">
                <a:solidFill>
                  <a:schemeClr val="dk1"/>
                </a:solidFill>
                <a:latin typeface="Times New Roman"/>
                <a:ea typeface="Times New Roman"/>
                <a:cs typeface="Times New Roman"/>
                <a:sym typeface="Times New Roman"/>
              </a:rPr>
              <a:t>Monocrops (Coffee, cocoa, rubber, </a:t>
            </a:r>
            <a:r>
              <a:rPr b="0" i="1" lang="en-US" sz="3600" u="none" cap="none" strike="noStrike">
                <a:solidFill>
                  <a:schemeClr val="dk1"/>
                </a:solidFill>
                <a:latin typeface="Times New Roman"/>
                <a:ea typeface="Times New Roman"/>
                <a:cs typeface="Times New Roman"/>
                <a:sym typeface="Times New Roman"/>
              </a:rPr>
              <a:t>etc</a:t>
            </a:r>
            <a:r>
              <a:rPr b="0" i="0" lang="en-US" sz="3600" u="none" cap="none" strike="noStrike">
                <a:solidFill>
                  <a:schemeClr val="dk1"/>
                </a:solidFill>
                <a:latin typeface="Times New Roman"/>
                <a:ea typeface="Times New Roman"/>
                <a:cs typeface="Times New Roman"/>
                <a:sym typeface="Times New Roman"/>
              </a:rPr>
              <a:t>.)</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7" name="Shape 447"/>
        <p:cNvGrpSpPr/>
        <p:nvPr/>
      </p:nvGrpSpPr>
      <p:grpSpPr>
        <a:xfrm>
          <a:off x="0" y="0"/>
          <a:ext cx="0" cy="0"/>
          <a:chOff x="0" y="0"/>
          <a:chExt cx="0" cy="0"/>
        </a:xfrm>
      </p:grpSpPr>
      <p:pic>
        <p:nvPicPr>
          <p:cNvPr id="448" name="Google Shape;448;p62"/>
          <p:cNvPicPr preferRelativeResize="0"/>
          <p:nvPr/>
        </p:nvPicPr>
        <p:blipFill>
          <a:blip r:embed="rId3">
            <a:alphaModFix/>
          </a:blip>
          <a:stretch>
            <a:fillRect/>
          </a:stretch>
        </p:blipFill>
        <p:spPr>
          <a:xfrm>
            <a:off x="6096000" y="2514600"/>
            <a:ext cx="3048000" cy="2163762"/>
          </a:xfrm>
          <a:prstGeom prst="rect">
            <a:avLst/>
          </a:prstGeom>
          <a:noFill/>
          <a:ln>
            <a:noFill/>
          </a:ln>
        </p:spPr>
      </p:pic>
      <p:pic>
        <p:nvPicPr>
          <p:cNvPr id="449" name="Google Shape;449;p62"/>
          <p:cNvPicPr preferRelativeResize="0"/>
          <p:nvPr/>
        </p:nvPicPr>
        <p:blipFill>
          <a:blip r:embed="rId4">
            <a:alphaModFix/>
          </a:blip>
          <a:stretch>
            <a:fillRect/>
          </a:stretch>
        </p:blipFill>
        <p:spPr>
          <a:xfrm>
            <a:off x="3124200" y="4956175"/>
            <a:ext cx="2895600" cy="1901825"/>
          </a:xfrm>
          <a:prstGeom prst="rect">
            <a:avLst/>
          </a:prstGeom>
          <a:noFill/>
          <a:ln>
            <a:noFill/>
          </a:ln>
        </p:spPr>
      </p:pic>
      <p:pic>
        <p:nvPicPr>
          <p:cNvPr id="450" name="Google Shape;450;p62"/>
          <p:cNvPicPr preferRelativeResize="0"/>
          <p:nvPr/>
        </p:nvPicPr>
        <p:blipFill>
          <a:blip r:embed="rId5">
            <a:alphaModFix/>
          </a:blip>
          <a:stretch>
            <a:fillRect/>
          </a:stretch>
        </p:blipFill>
        <p:spPr>
          <a:xfrm>
            <a:off x="0" y="1447800"/>
            <a:ext cx="2563812" cy="3810000"/>
          </a:xfrm>
          <a:prstGeom prst="rect">
            <a:avLst/>
          </a:prstGeom>
          <a:noFill/>
          <a:ln>
            <a:noFill/>
          </a:ln>
        </p:spPr>
      </p:pic>
      <p:sp>
        <p:nvSpPr>
          <p:cNvPr id="451" name="Google Shape;451;p62"/>
          <p:cNvSpPr txBox="1"/>
          <p:nvPr/>
        </p:nvSpPr>
        <p:spPr>
          <a:xfrm>
            <a:off x="4419600" y="6172200"/>
            <a:ext cx="14351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Marijuana</a:t>
            </a:r>
            <a:endParaRPr b="0" i="0" sz="2400" u="none" cap="none" strike="noStrike">
              <a:solidFill>
                <a:schemeClr val="dk1"/>
              </a:solidFill>
              <a:latin typeface="Times New Roman"/>
              <a:ea typeface="Times New Roman"/>
              <a:cs typeface="Times New Roman"/>
              <a:sym typeface="Times New Roman"/>
            </a:endParaRPr>
          </a:p>
        </p:txBody>
      </p:sp>
      <p:sp>
        <p:nvSpPr>
          <p:cNvPr id="452" name="Google Shape;452;p62"/>
          <p:cNvSpPr txBox="1"/>
          <p:nvPr/>
        </p:nvSpPr>
        <p:spPr>
          <a:xfrm>
            <a:off x="7162800" y="2514600"/>
            <a:ext cx="1747837" cy="8223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Coca</a:t>
            </a:r>
            <a:endParaRPr b="0" i="0" sz="2400" u="none" cap="none" strike="noStrike">
              <a:solidFill>
                <a:schemeClr val="dk1"/>
              </a:solidFill>
              <a:latin typeface="Times New Roman"/>
              <a:ea typeface="Times New Roman"/>
              <a:cs typeface="Times New Roman"/>
              <a:sym typeface="Times New Roman"/>
            </a:endParaRPr>
          </a:p>
          <a:p>
            <a:pPr indent="0" lvl="0" marL="0" marR="0" rtl="0" algn="r">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(for cocaine)</a:t>
            </a:r>
            <a:endParaRPr b="0" i="0" sz="2400" u="none" cap="none" strike="noStrike">
              <a:solidFill>
                <a:schemeClr val="dk1"/>
              </a:solidFill>
              <a:latin typeface="Times New Roman"/>
              <a:ea typeface="Times New Roman"/>
              <a:cs typeface="Times New Roman"/>
              <a:sym typeface="Times New Roman"/>
            </a:endParaRPr>
          </a:p>
        </p:txBody>
      </p:sp>
      <p:pic>
        <p:nvPicPr>
          <p:cNvPr id="453" name="Google Shape;453;p62"/>
          <p:cNvPicPr preferRelativeResize="0"/>
          <p:nvPr/>
        </p:nvPicPr>
        <p:blipFill>
          <a:blip r:embed="rId6">
            <a:alphaModFix/>
          </a:blip>
          <a:stretch>
            <a:fillRect/>
          </a:stretch>
        </p:blipFill>
        <p:spPr>
          <a:xfrm>
            <a:off x="2841625" y="0"/>
            <a:ext cx="3389312" cy="5029200"/>
          </a:xfrm>
          <a:prstGeom prst="rect">
            <a:avLst/>
          </a:prstGeom>
          <a:noFill/>
          <a:ln>
            <a:noFill/>
          </a:ln>
        </p:spPr>
      </p:pic>
      <p:sp>
        <p:nvSpPr>
          <p:cNvPr id="454" name="Google Shape;454;p62"/>
          <p:cNvSpPr txBox="1"/>
          <p:nvPr/>
        </p:nvSpPr>
        <p:spPr>
          <a:xfrm>
            <a:off x="0" y="0"/>
            <a:ext cx="2292350" cy="11906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3600" u="none" cap="none" strike="noStrike">
                <a:solidFill>
                  <a:schemeClr val="dk1"/>
                </a:solidFill>
                <a:latin typeface="Times New Roman"/>
                <a:ea typeface="Times New Roman"/>
                <a:cs typeface="Times New Roman"/>
                <a:sym typeface="Times New Roman"/>
              </a:rPr>
              <a:t>Ilicit</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Font typeface="Times New Roman"/>
              <a:buNone/>
            </a:pPr>
            <a:r>
              <a:rPr b="0" i="0" lang="en-US" sz="3600" u="none" cap="none" strike="noStrike">
                <a:solidFill>
                  <a:schemeClr val="dk1"/>
                </a:solidFill>
                <a:latin typeface="Times New Roman"/>
                <a:ea typeface="Times New Roman"/>
                <a:cs typeface="Times New Roman"/>
                <a:sym typeface="Times New Roman"/>
              </a:rPr>
              <a:t>Agriculture</a:t>
            </a:r>
            <a:endParaRPr b="0" i="0" sz="2400" u="none" cap="none" strike="noStrike">
              <a:solidFill>
                <a:schemeClr val="dk1"/>
              </a:solidFill>
              <a:latin typeface="Times New Roman"/>
              <a:ea typeface="Times New Roman"/>
              <a:cs typeface="Times New Roman"/>
              <a:sym typeface="Times New Roman"/>
            </a:endParaRPr>
          </a:p>
        </p:txBody>
      </p:sp>
      <p:sp>
        <p:nvSpPr>
          <p:cNvPr id="455" name="Google Shape;455;p62"/>
          <p:cNvSpPr txBox="1"/>
          <p:nvPr/>
        </p:nvSpPr>
        <p:spPr>
          <a:xfrm>
            <a:off x="76200" y="4343400"/>
            <a:ext cx="1868487" cy="822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Opium poppy</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(for heroin)</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9" name="Shape 459"/>
        <p:cNvGrpSpPr/>
        <p:nvPr/>
      </p:nvGrpSpPr>
      <p:grpSpPr>
        <a:xfrm>
          <a:off x="0" y="0"/>
          <a:ext cx="0" cy="0"/>
          <a:chOff x="0" y="0"/>
          <a:chExt cx="0" cy="0"/>
        </a:xfrm>
      </p:grpSpPr>
      <p:pic>
        <p:nvPicPr>
          <p:cNvPr id="460" name="Google Shape;460;p63"/>
          <p:cNvPicPr preferRelativeResize="0"/>
          <p:nvPr/>
        </p:nvPicPr>
        <p:blipFill>
          <a:blip r:embed="rId3">
            <a:alphaModFix/>
          </a:blip>
          <a:stretch>
            <a:fillRect/>
          </a:stretch>
        </p:blipFill>
        <p:spPr>
          <a:xfrm>
            <a:off x="0" y="0"/>
            <a:ext cx="9144000" cy="6865937"/>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4" name="Shape 464"/>
        <p:cNvGrpSpPr/>
        <p:nvPr/>
      </p:nvGrpSpPr>
      <p:grpSpPr>
        <a:xfrm>
          <a:off x="0" y="0"/>
          <a:ext cx="0" cy="0"/>
          <a:chOff x="0" y="0"/>
          <a:chExt cx="0" cy="0"/>
        </a:xfrm>
      </p:grpSpPr>
      <p:pic>
        <p:nvPicPr>
          <p:cNvPr id="465" name="Google Shape;465;p64"/>
          <p:cNvPicPr preferRelativeResize="0"/>
          <p:nvPr/>
        </p:nvPicPr>
        <p:blipFill>
          <a:blip r:embed="rId3">
            <a:alphaModFix/>
          </a:blip>
          <a:stretch>
            <a:fillRect/>
          </a:stretch>
        </p:blipFill>
        <p:spPr>
          <a:xfrm>
            <a:off x="0" y="0"/>
            <a:ext cx="9525000" cy="6859587"/>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9" name="Shape 469"/>
        <p:cNvGrpSpPr/>
        <p:nvPr/>
      </p:nvGrpSpPr>
      <p:grpSpPr>
        <a:xfrm>
          <a:off x="0" y="0"/>
          <a:ext cx="0" cy="0"/>
          <a:chOff x="0" y="0"/>
          <a:chExt cx="0" cy="0"/>
        </a:xfrm>
      </p:grpSpPr>
      <p:pic>
        <p:nvPicPr>
          <p:cNvPr id="470" name="Google Shape;470;p65"/>
          <p:cNvPicPr preferRelativeResize="0"/>
          <p:nvPr/>
        </p:nvPicPr>
        <p:blipFill>
          <a:blip r:embed="rId3">
            <a:alphaModFix/>
          </a:blip>
          <a:stretch>
            <a:fillRect/>
          </a:stretch>
        </p:blipFill>
        <p:spPr>
          <a:xfrm>
            <a:off x="0" y="0"/>
            <a:ext cx="10287000" cy="6897687"/>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4" name="Shape 474"/>
        <p:cNvGrpSpPr/>
        <p:nvPr/>
      </p:nvGrpSpPr>
      <p:grpSpPr>
        <a:xfrm>
          <a:off x="0" y="0"/>
          <a:ext cx="0" cy="0"/>
          <a:chOff x="0" y="0"/>
          <a:chExt cx="0" cy="0"/>
        </a:xfrm>
      </p:grpSpPr>
      <p:sp>
        <p:nvSpPr>
          <p:cNvPr id="475" name="Google Shape;475;p66"/>
          <p:cNvSpPr txBox="1"/>
          <p:nvPr>
            <p:ph type="title"/>
          </p:nvPr>
        </p:nvSpPr>
        <p:spPr>
          <a:xfrm>
            <a:off x="609600" y="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1" i="0" lang="en-US" sz="3600" u="none" cap="none" strike="noStrike">
                <a:solidFill>
                  <a:schemeClr val="dk2"/>
                </a:solidFill>
                <a:latin typeface="Times New Roman"/>
                <a:ea typeface="Times New Roman"/>
                <a:cs typeface="Times New Roman"/>
                <a:sym typeface="Times New Roman"/>
              </a:rPr>
              <a:t>AGRIBUSINESS</a:t>
            </a:r>
            <a:endParaRPr b="0" i="0" sz="4400" u="none" cap="none" strike="noStrike">
              <a:solidFill>
                <a:schemeClr val="dk2"/>
              </a:solidFill>
              <a:latin typeface="Times New Roman"/>
              <a:ea typeface="Times New Roman"/>
              <a:cs typeface="Times New Roman"/>
              <a:sym typeface="Times New Roman"/>
            </a:endParaRPr>
          </a:p>
        </p:txBody>
      </p:sp>
      <p:sp>
        <p:nvSpPr>
          <p:cNvPr id="476" name="Google Shape;476;p66"/>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477" name="Google Shape;477;p66"/>
          <p:cNvPicPr preferRelativeResize="0"/>
          <p:nvPr/>
        </p:nvPicPr>
        <p:blipFill>
          <a:blip r:embed="rId3">
            <a:alphaModFix/>
          </a:blip>
          <a:stretch>
            <a:fillRect/>
          </a:stretch>
        </p:blipFill>
        <p:spPr>
          <a:xfrm>
            <a:off x="5943600" y="990600"/>
            <a:ext cx="3200400" cy="2800350"/>
          </a:xfrm>
          <a:prstGeom prst="rect">
            <a:avLst/>
          </a:prstGeom>
          <a:noFill/>
          <a:ln>
            <a:noFill/>
          </a:ln>
        </p:spPr>
      </p:pic>
      <p:pic>
        <p:nvPicPr>
          <p:cNvPr id="478" name="Google Shape;478;p66"/>
          <p:cNvPicPr preferRelativeResize="0"/>
          <p:nvPr/>
        </p:nvPicPr>
        <p:blipFill>
          <a:blip r:embed="rId4">
            <a:alphaModFix/>
          </a:blip>
          <a:stretch>
            <a:fillRect/>
          </a:stretch>
        </p:blipFill>
        <p:spPr>
          <a:xfrm>
            <a:off x="2590800" y="3451225"/>
            <a:ext cx="4343400" cy="3406775"/>
          </a:xfrm>
          <a:prstGeom prst="rect">
            <a:avLst/>
          </a:prstGeom>
          <a:noFill/>
          <a:ln>
            <a:noFill/>
          </a:ln>
        </p:spPr>
      </p:pic>
      <p:pic>
        <p:nvPicPr>
          <p:cNvPr id="479" name="Google Shape;479;p66"/>
          <p:cNvPicPr preferRelativeResize="0"/>
          <p:nvPr/>
        </p:nvPicPr>
        <p:blipFill>
          <a:blip r:embed="rId5">
            <a:alphaModFix/>
          </a:blip>
          <a:stretch>
            <a:fillRect/>
          </a:stretch>
        </p:blipFill>
        <p:spPr>
          <a:xfrm>
            <a:off x="0" y="1143000"/>
            <a:ext cx="5257800" cy="2925762"/>
          </a:xfrm>
          <a:prstGeom prst="rect">
            <a:avLst/>
          </a:prstGeom>
          <a:noFill/>
          <a:ln>
            <a:noFill/>
          </a:ln>
        </p:spPr>
      </p:pic>
      <p:sp>
        <p:nvSpPr>
          <p:cNvPr id="480" name="Google Shape;480;p66"/>
          <p:cNvSpPr txBox="1"/>
          <p:nvPr/>
        </p:nvSpPr>
        <p:spPr>
          <a:xfrm>
            <a:off x="7086600" y="4800600"/>
            <a:ext cx="1292225" cy="155257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Factory</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hog farm</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in North</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Font typeface="Times New Roman"/>
              <a:buNone/>
            </a:pPr>
            <a:r>
              <a:rPr b="0" i="0" lang="en-US" sz="2400" u="none" cap="none" strike="noStrike">
                <a:solidFill>
                  <a:schemeClr val="dk1"/>
                </a:solidFill>
                <a:latin typeface="Times New Roman"/>
                <a:ea typeface="Times New Roman"/>
                <a:cs typeface="Times New Roman"/>
                <a:sym typeface="Times New Roman"/>
              </a:rPr>
              <a:t>Carolina</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4" name="Shape 484"/>
        <p:cNvGrpSpPr/>
        <p:nvPr/>
      </p:nvGrpSpPr>
      <p:grpSpPr>
        <a:xfrm>
          <a:off x="0" y="0"/>
          <a:ext cx="0" cy="0"/>
          <a:chOff x="0" y="0"/>
          <a:chExt cx="0" cy="0"/>
        </a:xfrm>
      </p:grpSpPr>
      <p:sp>
        <p:nvSpPr>
          <p:cNvPr id="485" name="Google Shape;485;p67"/>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t/>
            </a:r>
            <a:endParaRPr/>
          </a:p>
        </p:txBody>
      </p:sp>
      <p:pic>
        <p:nvPicPr>
          <p:cNvPr id="486" name="Google Shape;486;p67"/>
          <p:cNvPicPr preferRelativeResize="0"/>
          <p:nvPr/>
        </p:nvPicPr>
        <p:blipFill>
          <a:blip r:embed="rId3">
            <a:alphaModFix/>
          </a:blip>
          <a:stretch>
            <a:fillRect/>
          </a:stretch>
        </p:blipFill>
        <p:spPr>
          <a:xfrm>
            <a:off x="-381000" y="168275"/>
            <a:ext cx="9753600" cy="63087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0" name="Shape 490"/>
        <p:cNvGrpSpPr/>
        <p:nvPr/>
      </p:nvGrpSpPr>
      <p:grpSpPr>
        <a:xfrm>
          <a:off x="0" y="0"/>
          <a:ext cx="0" cy="0"/>
          <a:chOff x="0" y="0"/>
          <a:chExt cx="0" cy="0"/>
        </a:xfrm>
      </p:grpSpPr>
      <p:sp>
        <p:nvSpPr>
          <p:cNvPr id="491" name="Google Shape;491;p68"/>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U.S. farm crisis started 1980s</a:t>
            </a:r>
            <a:endParaRPr b="0" i="0" sz="4400" u="none" cap="none" strike="noStrike">
              <a:solidFill>
                <a:schemeClr val="dk2"/>
              </a:solidFill>
              <a:latin typeface="Times New Roman"/>
              <a:ea typeface="Times New Roman"/>
              <a:cs typeface="Times New Roman"/>
              <a:sym typeface="Times New Roman"/>
            </a:endParaRPr>
          </a:p>
        </p:txBody>
      </p:sp>
      <p:sp>
        <p:nvSpPr>
          <p:cNvPr id="492" name="Google Shape;492;p68"/>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p68"/>
          <p:cNvSpPr txBox="1"/>
          <p:nvPr>
            <p:ph idx="1" type="body"/>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64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Less revenue from product</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64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Soaring land prices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64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Higher input prices</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64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Bankruptcies and foreclosures</a:t>
            </a:r>
            <a:endParaRPr b="0" i="0" sz="32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7" name="Shape 497"/>
        <p:cNvGrpSpPr/>
        <p:nvPr/>
      </p:nvGrpSpPr>
      <p:grpSpPr>
        <a:xfrm>
          <a:off x="0" y="0"/>
          <a:ext cx="0" cy="0"/>
          <a:chOff x="0" y="0"/>
          <a:chExt cx="0" cy="0"/>
        </a:xfrm>
      </p:grpSpPr>
      <p:sp>
        <p:nvSpPr>
          <p:cNvPr id="498" name="Google Shape;498;p69"/>
          <p:cNvSpPr txBox="1"/>
          <p:nvPr>
            <p:ph type="title"/>
          </p:nvPr>
        </p:nvSpPr>
        <p:spPr>
          <a:xfrm>
            <a:off x="685800" y="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Wisconsin family farm auction</a:t>
            </a:r>
            <a:endParaRPr b="0" i="0" sz="4400" u="none" cap="none" strike="noStrike">
              <a:solidFill>
                <a:schemeClr val="dk2"/>
              </a:solidFill>
              <a:latin typeface="Times New Roman"/>
              <a:ea typeface="Times New Roman"/>
              <a:cs typeface="Times New Roman"/>
              <a:sym typeface="Times New Roman"/>
            </a:endParaRPr>
          </a:p>
        </p:txBody>
      </p:sp>
      <p:sp>
        <p:nvSpPr>
          <p:cNvPr id="499" name="Google Shape;499;p69"/>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500" name="Google Shape;500;p69"/>
          <p:cNvPicPr preferRelativeResize="0"/>
          <p:nvPr/>
        </p:nvPicPr>
        <p:blipFill>
          <a:blip r:embed="rId3">
            <a:alphaModFix/>
          </a:blip>
          <a:stretch>
            <a:fillRect/>
          </a:stretch>
        </p:blipFill>
        <p:spPr>
          <a:xfrm>
            <a:off x="1676400" y="1600200"/>
            <a:ext cx="6400800" cy="426720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4" name="Shape 504"/>
        <p:cNvGrpSpPr/>
        <p:nvPr/>
      </p:nvGrpSpPr>
      <p:grpSpPr>
        <a:xfrm>
          <a:off x="0" y="0"/>
          <a:ext cx="0" cy="0"/>
          <a:chOff x="0" y="0"/>
          <a:chExt cx="0" cy="0"/>
        </a:xfrm>
      </p:grpSpPr>
      <p:sp>
        <p:nvSpPr>
          <p:cNvPr id="505" name="Google Shape;505;p70"/>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sp>
        <p:nvSpPr>
          <p:cNvPr id="506" name="Google Shape;506;p70"/>
          <p:cNvSpPr txBox="1"/>
          <p:nvPr/>
        </p:nvSpPr>
        <p:spPr>
          <a:xfrm>
            <a:off x="228600" y="609600"/>
            <a:ext cx="7772400" cy="609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3200" u="none" cap="none" strike="noStrike">
                <a:solidFill>
                  <a:schemeClr val="dk1"/>
                </a:solidFill>
                <a:latin typeface="Times New Roman"/>
                <a:ea typeface="Times New Roman"/>
                <a:cs typeface="Times New Roman"/>
                <a:sym typeface="Times New Roman"/>
              </a:rPr>
              <a:t>“Green Revolution”</a:t>
            </a:r>
            <a:br>
              <a:rPr b="0" i="0" lang="en-US" sz="3200" u="none" cap="none" strike="noStrike">
                <a:solidFill>
                  <a:schemeClr val="dk1"/>
                </a:solidFill>
                <a:latin typeface="Times New Roman"/>
                <a:ea typeface="Times New Roman"/>
                <a:cs typeface="Times New Roman"/>
                <a:sym typeface="Times New Roman"/>
              </a:rPr>
            </a:br>
            <a:r>
              <a:rPr b="0" i="0" lang="en-US" sz="3200" u="none" cap="none" strike="noStrike">
                <a:solidFill>
                  <a:schemeClr val="dk1"/>
                </a:solidFill>
                <a:latin typeface="Times New Roman"/>
                <a:ea typeface="Times New Roman"/>
                <a:cs typeface="Times New Roman"/>
                <a:sym typeface="Times New Roman"/>
              </a:rPr>
              <a:t>benefits</a:t>
            </a:r>
            <a:br>
              <a:rPr b="0" i="0" lang="en-US" sz="3200" u="none" cap="none" strike="noStrike">
                <a:solidFill>
                  <a:schemeClr val="dk1"/>
                </a:solidFill>
                <a:latin typeface="Times New Roman"/>
                <a:ea typeface="Times New Roman"/>
                <a:cs typeface="Times New Roman"/>
                <a:sym typeface="Times New Roman"/>
              </a:rPr>
            </a:br>
            <a:endParaRPr b="0" i="0" sz="2400" u="none" cap="none" strike="noStrike">
              <a:solidFill>
                <a:schemeClr val="dk1"/>
              </a:solidFill>
              <a:latin typeface="Times New Roman"/>
              <a:ea typeface="Times New Roman"/>
              <a:cs typeface="Times New Roman"/>
              <a:sym typeface="Times New Roman"/>
            </a:endParaRPr>
          </a:p>
        </p:txBody>
      </p:sp>
      <p:sp>
        <p:nvSpPr>
          <p:cNvPr id="507" name="Google Shape;507;p70"/>
          <p:cNvSpPr txBox="1"/>
          <p:nvPr>
            <p:ph idx="1" type="body"/>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64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Core exports high-yield “miracle” seeds</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64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Needed oil-based fertilizers, pesticides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64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Asian rice crop up 66% in 1965-85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64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Favored areas with good soil, weather</a:t>
            </a:r>
            <a:endParaRPr b="0" i="0" sz="32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1" name="Shape 511"/>
        <p:cNvGrpSpPr/>
        <p:nvPr/>
      </p:nvGrpSpPr>
      <p:grpSpPr>
        <a:xfrm>
          <a:off x="0" y="0"/>
          <a:ext cx="0" cy="0"/>
          <a:chOff x="0" y="0"/>
          <a:chExt cx="0" cy="0"/>
        </a:xfrm>
      </p:grpSpPr>
      <p:sp>
        <p:nvSpPr>
          <p:cNvPr id="512" name="Google Shape;512;p71"/>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pic>
        <p:nvPicPr>
          <p:cNvPr id="513" name="Google Shape;513;p71"/>
          <p:cNvPicPr preferRelativeResize="0"/>
          <p:nvPr/>
        </p:nvPicPr>
        <p:blipFill>
          <a:blip r:embed="rId3">
            <a:alphaModFix/>
          </a:blip>
          <a:stretch>
            <a:fillRect/>
          </a:stretch>
        </p:blipFill>
        <p:spPr>
          <a:xfrm>
            <a:off x="0" y="598487"/>
            <a:ext cx="9144000" cy="6259512"/>
          </a:xfrm>
          <a:prstGeom prst="rect">
            <a:avLst/>
          </a:prstGeom>
          <a:noFill/>
          <a:ln>
            <a:noFill/>
          </a:ln>
        </p:spPr>
      </p:pic>
      <p:sp>
        <p:nvSpPr>
          <p:cNvPr id="514" name="Google Shape;514;p71"/>
          <p:cNvSpPr txBox="1"/>
          <p:nvPr/>
        </p:nvSpPr>
        <p:spPr>
          <a:xfrm>
            <a:off x="228600" y="0"/>
            <a:ext cx="7772400" cy="609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3200" u="none" cap="none" strike="noStrike">
                <a:solidFill>
                  <a:schemeClr val="dk1"/>
                </a:solidFill>
                <a:latin typeface="Times New Roman"/>
                <a:ea typeface="Times New Roman"/>
                <a:cs typeface="Times New Roman"/>
                <a:sym typeface="Times New Roman"/>
              </a:rPr>
              <a:t>“Green Revolution”</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8" name="Shape 518"/>
        <p:cNvGrpSpPr/>
        <p:nvPr/>
      </p:nvGrpSpPr>
      <p:grpSpPr>
        <a:xfrm>
          <a:off x="0" y="0"/>
          <a:ext cx="0" cy="0"/>
          <a:chOff x="0" y="0"/>
          <a:chExt cx="0" cy="0"/>
        </a:xfrm>
      </p:grpSpPr>
      <p:sp>
        <p:nvSpPr>
          <p:cNvPr id="519" name="Google Shape;519;p72"/>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4400" u="none" cap="none" strike="noStrike">
                <a:solidFill>
                  <a:schemeClr val="dk2"/>
                </a:solidFill>
                <a:latin typeface="Times New Roman"/>
                <a:ea typeface="Times New Roman"/>
                <a:cs typeface="Times New Roman"/>
                <a:sym typeface="Times New Roman"/>
              </a:rPr>
              <a:t>Green Revolution</a:t>
            </a:r>
            <a:endParaRPr b="0" i="0" sz="4400" u="none" cap="none" strike="noStrike">
              <a:solidFill>
                <a:schemeClr val="dk2"/>
              </a:solidFill>
              <a:latin typeface="Times New Roman"/>
              <a:ea typeface="Times New Roman"/>
              <a:cs typeface="Times New Roman"/>
              <a:sym typeface="Times New Roman"/>
            </a:endParaRPr>
          </a:p>
        </p:txBody>
      </p:sp>
      <p:pic>
        <p:nvPicPr>
          <p:cNvPr id="520" name="Google Shape;520;p72"/>
          <p:cNvPicPr preferRelativeResize="0"/>
          <p:nvPr/>
        </p:nvPicPr>
        <p:blipFill>
          <a:blip r:embed="rId3">
            <a:alphaModFix/>
          </a:blip>
          <a:stretch>
            <a:fillRect/>
          </a:stretch>
        </p:blipFill>
        <p:spPr>
          <a:xfrm>
            <a:off x="609600" y="760412"/>
            <a:ext cx="8129587" cy="6097587"/>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4" name="Shape 524"/>
        <p:cNvGrpSpPr/>
        <p:nvPr/>
      </p:nvGrpSpPr>
      <p:grpSpPr>
        <a:xfrm>
          <a:off x="0" y="0"/>
          <a:ext cx="0" cy="0"/>
          <a:chOff x="0" y="0"/>
          <a:chExt cx="0" cy="0"/>
        </a:xfrm>
      </p:grpSpPr>
      <p:sp>
        <p:nvSpPr>
          <p:cNvPr id="525" name="Google Shape;525;p73"/>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sp>
        <p:nvSpPr>
          <p:cNvPr id="526" name="Google Shape;526;p73"/>
          <p:cNvSpPr txBox="1"/>
          <p:nvPr/>
        </p:nvSpPr>
        <p:spPr>
          <a:xfrm>
            <a:off x="228600" y="609600"/>
            <a:ext cx="7772400" cy="609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3200" u="none" cap="none" strike="noStrike">
                <a:solidFill>
                  <a:schemeClr val="dk1"/>
                </a:solidFill>
                <a:latin typeface="Times New Roman"/>
                <a:ea typeface="Times New Roman"/>
                <a:cs typeface="Times New Roman"/>
                <a:sym typeface="Times New Roman"/>
              </a:rPr>
              <a:t>“Green Revolution”</a:t>
            </a:r>
            <a:br>
              <a:rPr b="0" i="0" lang="en-US" sz="3200" u="none" cap="none" strike="noStrike">
                <a:solidFill>
                  <a:schemeClr val="dk1"/>
                </a:solidFill>
                <a:latin typeface="Times New Roman"/>
                <a:ea typeface="Times New Roman"/>
                <a:cs typeface="Times New Roman"/>
                <a:sym typeface="Times New Roman"/>
              </a:rPr>
            </a:br>
            <a:r>
              <a:rPr b="0" i="0" lang="en-US" sz="3200" u="none" cap="none" strike="noStrike">
                <a:solidFill>
                  <a:schemeClr val="dk1"/>
                </a:solidFill>
                <a:latin typeface="Times New Roman"/>
                <a:ea typeface="Times New Roman"/>
                <a:cs typeface="Times New Roman"/>
                <a:sym typeface="Times New Roman"/>
              </a:rPr>
              <a:t>drawbacks</a:t>
            </a:r>
            <a:br>
              <a:rPr b="0" i="0" lang="en-US" sz="3200" u="none" cap="none" strike="noStrike">
                <a:solidFill>
                  <a:schemeClr val="dk1"/>
                </a:solidFill>
                <a:latin typeface="Times New Roman"/>
                <a:ea typeface="Times New Roman"/>
                <a:cs typeface="Times New Roman"/>
                <a:sym typeface="Times New Roman"/>
              </a:rPr>
            </a:br>
            <a:endParaRPr b="0" i="0" sz="2400" u="none" cap="none" strike="noStrike">
              <a:solidFill>
                <a:schemeClr val="dk1"/>
              </a:solidFill>
              <a:latin typeface="Times New Roman"/>
              <a:ea typeface="Times New Roman"/>
              <a:cs typeface="Times New Roman"/>
              <a:sym typeface="Times New Roman"/>
            </a:endParaRPr>
          </a:p>
        </p:txBody>
      </p:sp>
      <p:sp>
        <p:nvSpPr>
          <p:cNvPr id="527" name="Google Shape;527;p73"/>
          <p:cNvSpPr txBox="1"/>
          <p:nvPr>
            <p:ph idx="1" type="body"/>
          </p:nvPr>
        </p:nvSpPr>
        <p:spPr>
          <a:xfrm>
            <a:off x="381000" y="1524000"/>
            <a:ext cx="7772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Favored farmers who could afford seeds,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90000"/>
              </a:lnSpc>
              <a:spcBef>
                <a:spcPts val="560"/>
              </a:spcBef>
              <a:spcAft>
                <a:spcPts val="0"/>
              </a:spcAft>
              <a:buClr>
                <a:schemeClr val="dk1"/>
              </a:buClr>
              <a:buFont typeface="Times New Roman"/>
              <a:buNone/>
            </a:pPr>
            <a:r>
              <a:rPr b="0" i="0" lang="en-US" sz="2800" u="none" cap="none" strike="noStrike">
                <a:solidFill>
                  <a:schemeClr val="dk1"/>
                </a:solidFill>
                <a:latin typeface="Times New Roman"/>
                <a:ea typeface="Times New Roman"/>
                <a:cs typeface="Times New Roman"/>
                <a:sym typeface="Times New Roman"/>
              </a:rPr>
              <a:t>    inputs, machines, irrigation</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9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Indebted farmers lost land, moved to cities</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9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New “monocrops” lacked resistance to disease/pests</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9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Environmental contamination, erosion</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9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Oriented to export “cash crops,” not domestic food</a:t>
            </a:r>
            <a:endParaRPr b="0" i="0" sz="32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1" name="Shape 531"/>
        <p:cNvGrpSpPr/>
        <p:nvPr/>
      </p:nvGrpSpPr>
      <p:grpSpPr>
        <a:xfrm>
          <a:off x="0" y="0"/>
          <a:ext cx="0" cy="0"/>
          <a:chOff x="0" y="0"/>
          <a:chExt cx="0" cy="0"/>
        </a:xfrm>
      </p:grpSpPr>
      <p:sp>
        <p:nvSpPr>
          <p:cNvPr id="532" name="Google Shape;532;p74"/>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Biotechnology: </a:t>
            </a:r>
            <a:br>
              <a:rPr b="0" i="0" lang="en-US" sz="3600" u="none" cap="none" strike="noStrike">
                <a:solidFill>
                  <a:schemeClr val="dk2"/>
                </a:solidFill>
                <a:latin typeface="Times New Roman"/>
                <a:ea typeface="Times New Roman"/>
                <a:cs typeface="Times New Roman"/>
                <a:sym typeface="Times New Roman"/>
              </a:rPr>
            </a:br>
            <a:r>
              <a:rPr b="0" i="0" lang="en-US" sz="3600" u="none" cap="none" strike="noStrike">
                <a:solidFill>
                  <a:schemeClr val="dk2"/>
                </a:solidFill>
                <a:latin typeface="Times New Roman"/>
                <a:ea typeface="Times New Roman"/>
                <a:cs typeface="Times New Roman"/>
                <a:sym typeface="Times New Roman"/>
              </a:rPr>
              <a:t>Using organisms to…</a:t>
            </a:r>
            <a:endParaRPr b="0" i="0" sz="4400" u="none" cap="none" strike="noStrike">
              <a:solidFill>
                <a:schemeClr val="dk2"/>
              </a:solidFill>
              <a:latin typeface="Times New Roman"/>
              <a:ea typeface="Times New Roman"/>
              <a:cs typeface="Times New Roman"/>
              <a:sym typeface="Times New Roman"/>
            </a:endParaRPr>
          </a:p>
        </p:txBody>
      </p:sp>
      <p:sp>
        <p:nvSpPr>
          <p:cNvPr id="533" name="Google Shape;533;p74"/>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534" name="Google Shape;534;p74"/>
          <p:cNvSpPr txBox="1"/>
          <p:nvPr>
            <p:ph idx="1" type="body"/>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Make or modify products</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Improve plants or animals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Develop new microorganisms</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Crossing natural divides between species</a:t>
            </a:r>
            <a:endParaRPr b="0" i="0" sz="3200" u="none" cap="none" strike="noStrike">
              <a:solidFill>
                <a:schemeClr val="dk1"/>
              </a:solidFill>
              <a:latin typeface="Times New Roman"/>
              <a:ea typeface="Times New Roman"/>
              <a:cs typeface="Times New Roman"/>
              <a:sym typeface="Times New Roman"/>
            </a:endParaRPr>
          </a:p>
          <a:p>
            <a:pPr indent="-285750" lvl="1" marL="742950" marR="0" rtl="0" algn="l">
              <a:lnSpc>
                <a:spcPct val="100000"/>
              </a:lnSpc>
              <a:spcBef>
                <a:spcPts val="0"/>
              </a:spcBef>
              <a:spcAft>
                <a:spcPts val="0"/>
              </a:spcAft>
              <a:buSzPts val="1450"/>
              <a:buFont typeface="Times New Roman"/>
              <a:buChar char="●"/>
            </a:pPr>
            <a:r>
              <a:rPr b="0" i="0" lang="en-US" sz="2400" u="none" cap="none" strike="noStrike">
                <a:solidFill>
                  <a:schemeClr val="dk1"/>
                </a:solidFill>
                <a:latin typeface="Times New Roman"/>
                <a:ea typeface="Times New Roman"/>
                <a:cs typeface="Times New Roman"/>
                <a:sym typeface="Times New Roman"/>
              </a:rPr>
              <a:t>Not just crossbreeding</a:t>
            </a:r>
            <a:endParaRPr b="0" i="0" sz="2800" u="none" cap="none" strike="noStrike"/>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8" name="Shape 538"/>
        <p:cNvGrpSpPr/>
        <p:nvPr/>
      </p:nvGrpSpPr>
      <p:grpSpPr>
        <a:xfrm>
          <a:off x="0" y="0"/>
          <a:ext cx="0" cy="0"/>
          <a:chOff x="0" y="0"/>
          <a:chExt cx="0" cy="0"/>
        </a:xfrm>
      </p:grpSpPr>
      <p:sp>
        <p:nvSpPr>
          <p:cNvPr id="539" name="Google Shape;539;p75"/>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4400" u="none" cap="none" strike="noStrike">
                <a:solidFill>
                  <a:schemeClr val="dk2"/>
                </a:solidFill>
                <a:latin typeface="Times New Roman"/>
                <a:ea typeface="Times New Roman"/>
                <a:cs typeface="Times New Roman"/>
                <a:sym typeface="Times New Roman"/>
              </a:rPr>
              <a:t>Genetic Engineering</a:t>
            </a:r>
            <a:endParaRPr b="0" i="0" sz="4400" u="none" cap="none" strike="noStrike">
              <a:solidFill>
                <a:schemeClr val="dk2"/>
              </a:solidFill>
              <a:latin typeface="Times New Roman"/>
              <a:ea typeface="Times New Roman"/>
              <a:cs typeface="Times New Roman"/>
              <a:sym typeface="Times New Roman"/>
            </a:endParaRPr>
          </a:p>
        </p:txBody>
      </p:sp>
      <p:pic>
        <p:nvPicPr>
          <p:cNvPr id="540" name="Google Shape;540;p75"/>
          <p:cNvPicPr preferRelativeResize="0"/>
          <p:nvPr/>
        </p:nvPicPr>
        <p:blipFill>
          <a:blip r:embed="rId3">
            <a:alphaModFix/>
          </a:blip>
          <a:stretch>
            <a:fillRect/>
          </a:stretch>
        </p:blipFill>
        <p:spPr>
          <a:xfrm>
            <a:off x="0" y="1566862"/>
            <a:ext cx="9144000" cy="393065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4" name="Shape 544"/>
        <p:cNvGrpSpPr/>
        <p:nvPr/>
      </p:nvGrpSpPr>
      <p:grpSpPr>
        <a:xfrm>
          <a:off x="0" y="0"/>
          <a:ext cx="0" cy="0"/>
          <a:chOff x="0" y="0"/>
          <a:chExt cx="0" cy="0"/>
        </a:xfrm>
      </p:grpSpPr>
      <p:sp>
        <p:nvSpPr>
          <p:cNvPr id="545" name="Google Shape;545;p76"/>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Genetically Modified Organisms (GMO)</a:t>
            </a:r>
            <a:endParaRPr b="0" i="0" sz="4400" u="none" cap="none" strike="noStrike">
              <a:solidFill>
                <a:schemeClr val="dk2"/>
              </a:solidFill>
              <a:latin typeface="Times New Roman"/>
              <a:ea typeface="Times New Roman"/>
              <a:cs typeface="Times New Roman"/>
              <a:sym typeface="Times New Roman"/>
            </a:endParaRPr>
          </a:p>
        </p:txBody>
      </p:sp>
      <p:sp>
        <p:nvSpPr>
          <p:cNvPr id="546" name="Google Shape;546;p76"/>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547" name="Google Shape;547;p76"/>
          <p:cNvPicPr preferRelativeResize="0"/>
          <p:nvPr/>
        </p:nvPicPr>
        <p:blipFill>
          <a:blip r:embed="rId3">
            <a:alphaModFix/>
          </a:blip>
          <a:stretch>
            <a:fillRect/>
          </a:stretch>
        </p:blipFill>
        <p:spPr>
          <a:xfrm>
            <a:off x="1066800" y="1981200"/>
            <a:ext cx="3657600" cy="2925762"/>
          </a:xfrm>
          <a:prstGeom prst="rect">
            <a:avLst/>
          </a:prstGeom>
          <a:noFill/>
          <a:ln>
            <a:noFill/>
          </a:ln>
        </p:spPr>
      </p:pic>
      <p:pic>
        <p:nvPicPr>
          <p:cNvPr id="548" name="Google Shape;548;p76"/>
          <p:cNvPicPr preferRelativeResize="0"/>
          <p:nvPr/>
        </p:nvPicPr>
        <p:blipFill>
          <a:blip r:embed="rId4">
            <a:alphaModFix/>
          </a:blip>
          <a:stretch>
            <a:fillRect/>
          </a:stretch>
        </p:blipFill>
        <p:spPr>
          <a:xfrm>
            <a:off x="5181600" y="2286000"/>
            <a:ext cx="3195637" cy="4572000"/>
          </a:xfrm>
          <a:prstGeom prst="rect">
            <a:avLst/>
          </a:prstGeom>
          <a:noFill/>
          <a:ln>
            <a:noFill/>
          </a:ln>
        </p:spPr>
      </p:pic>
      <p:sp>
        <p:nvSpPr>
          <p:cNvPr id="549" name="Google Shape;549;p76"/>
          <p:cNvSpPr txBox="1"/>
          <p:nvPr/>
        </p:nvSpPr>
        <p:spPr>
          <a:xfrm>
            <a:off x="1371600" y="5105400"/>
            <a:ext cx="2995612" cy="1373187"/>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2800" u="none" cap="none" strike="noStrike">
                <a:solidFill>
                  <a:schemeClr val="dk1"/>
                </a:solidFill>
                <a:latin typeface="Times New Roman"/>
                <a:ea typeface="Times New Roman"/>
                <a:cs typeface="Times New Roman"/>
                <a:sym typeface="Times New Roman"/>
              </a:rPr>
              <a:t>Consumer concerns</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2800" u="none" cap="none" strike="noStrike">
                <a:solidFill>
                  <a:schemeClr val="dk1"/>
                </a:solidFill>
                <a:latin typeface="Times New Roman"/>
                <a:ea typeface="Times New Roman"/>
                <a:cs typeface="Times New Roman"/>
                <a:sym typeface="Times New Roman"/>
              </a:rPr>
              <a:t>began in Europe, </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2800" u="none" cap="none" strike="noStrike">
                <a:solidFill>
                  <a:schemeClr val="dk1"/>
                </a:solidFill>
                <a:latin typeface="Times New Roman"/>
                <a:ea typeface="Times New Roman"/>
                <a:cs typeface="Times New Roman"/>
                <a:sym typeface="Times New Roman"/>
              </a:rPr>
              <a:t>now in U.S. too</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3" name="Shape 553"/>
        <p:cNvGrpSpPr/>
        <p:nvPr/>
      </p:nvGrpSpPr>
      <p:grpSpPr>
        <a:xfrm>
          <a:off x="0" y="0"/>
          <a:ext cx="0" cy="0"/>
          <a:chOff x="0" y="0"/>
          <a:chExt cx="0" cy="0"/>
        </a:xfrm>
      </p:grpSpPr>
      <p:sp>
        <p:nvSpPr>
          <p:cNvPr id="554" name="Google Shape;554;p77"/>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4400" u="none" cap="none" strike="noStrike">
                <a:solidFill>
                  <a:schemeClr val="dk2"/>
                </a:solidFill>
                <a:latin typeface="Times New Roman"/>
                <a:ea typeface="Times New Roman"/>
                <a:cs typeface="Times New Roman"/>
                <a:sym typeface="Times New Roman"/>
              </a:rPr>
              <a:t>Genetic Engineering</a:t>
            </a:r>
            <a:endParaRPr b="0" i="0" sz="4400" u="none" cap="none" strike="noStrike">
              <a:solidFill>
                <a:schemeClr val="dk2"/>
              </a:solidFill>
              <a:latin typeface="Times New Roman"/>
              <a:ea typeface="Times New Roman"/>
              <a:cs typeface="Times New Roman"/>
              <a:sym typeface="Times New Roman"/>
            </a:endParaRPr>
          </a:p>
        </p:txBody>
      </p:sp>
      <p:pic>
        <p:nvPicPr>
          <p:cNvPr id="555" name="Google Shape;555;p77"/>
          <p:cNvPicPr preferRelativeResize="0"/>
          <p:nvPr/>
        </p:nvPicPr>
        <p:blipFill>
          <a:blip r:embed="rId3">
            <a:alphaModFix/>
          </a:blip>
          <a:stretch>
            <a:fillRect/>
          </a:stretch>
        </p:blipFill>
        <p:spPr>
          <a:xfrm>
            <a:off x="685800" y="971550"/>
            <a:ext cx="7848600" cy="588645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9" name="Shape 559"/>
        <p:cNvGrpSpPr/>
        <p:nvPr/>
      </p:nvGrpSpPr>
      <p:grpSpPr>
        <a:xfrm>
          <a:off x="0" y="0"/>
          <a:ext cx="0" cy="0"/>
          <a:chOff x="0" y="0"/>
          <a:chExt cx="0" cy="0"/>
        </a:xfrm>
      </p:grpSpPr>
      <p:sp>
        <p:nvSpPr>
          <p:cNvPr id="560" name="Google Shape;560;p78"/>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Biotechnology</a:t>
            </a:r>
            <a:br>
              <a:rPr b="0" i="0" lang="en-US" sz="3600" u="none" cap="none" strike="noStrike">
                <a:solidFill>
                  <a:schemeClr val="dk2"/>
                </a:solidFill>
                <a:latin typeface="Times New Roman"/>
                <a:ea typeface="Times New Roman"/>
                <a:cs typeface="Times New Roman"/>
                <a:sym typeface="Times New Roman"/>
              </a:rPr>
            </a:br>
            <a:r>
              <a:rPr b="0" i="0" lang="en-US" sz="3600" u="none" cap="none" strike="noStrike">
                <a:solidFill>
                  <a:schemeClr val="dk2"/>
                </a:solidFill>
                <a:latin typeface="Times New Roman"/>
                <a:ea typeface="Times New Roman"/>
                <a:cs typeface="Times New Roman"/>
                <a:sym typeface="Times New Roman"/>
              </a:rPr>
              <a:t>benefits in agriculture</a:t>
            </a:r>
            <a:endParaRPr b="0" i="0" sz="4400" u="none" cap="none" strike="noStrike">
              <a:solidFill>
                <a:schemeClr val="dk2"/>
              </a:solidFill>
              <a:latin typeface="Times New Roman"/>
              <a:ea typeface="Times New Roman"/>
              <a:cs typeface="Times New Roman"/>
              <a:sym typeface="Times New Roman"/>
            </a:endParaRPr>
          </a:p>
        </p:txBody>
      </p:sp>
      <p:sp>
        <p:nvSpPr>
          <p:cNvPr id="561" name="Google Shape;561;p78"/>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562" name="Google Shape;562;p78"/>
          <p:cNvSpPr txBox="1"/>
          <p:nvPr>
            <p:ph idx="1" type="body"/>
          </p:nvPr>
        </p:nvSpPr>
        <p:spPr>
          <a:xfrm>
            <a:off x="685800" y="2438400"/>
            <a:ext cx="7772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64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Increase yields</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64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Increase pest resistance</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640"/>
              </a:spcBef>
              <a:spcAft>
                <a:spcPts val="0"/>
              </a:spcAft>
              <a:buClr>
                <a:schemeClr val="dk1"/>
              </a:buClr>
              <a:buSzPts val="1900"/>
              <a:buFont typeface="Times New Roman"/>
              <a:buChar char="●"/>
            </a:pPr>
            <a:r>
              <a:rPr b="0" i="0" lang="en-US" sz="3200" u="none" cap="none" strike="noStrike">
                <a:solidFill>
                  <a:schemeClr val="dk1"/>
                </a:solidFill>
                <a:latin typeface="Times New Roman"/>
                <a:ea typeface="Times New Roman"/>
                <a:cs typeface="Times New Roman"/>
                <a:sym typeface="Times New Roman"/>
              </a:rPr>
              <a:t>Grow crops in new areas</a:t>
            </a:r>
            <a:endParaRPr b="0" i="0" sz="32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6" name="Shape 566"/>
        <p:cNvGrpSpPr/>
        <p:nvPr/>
      </p:nvGrpSpPr>
      <p:grpSpPr>
        <a:xfrm>
          <a:off x="0" y="0"/>
          <a:ext cx="0" cy="0"/>
          <a:chOff x="0" y="0"/>
          <a:chExt cx="0" cy="0"/>
        </a:xfrm>
      </p:grpSpPr>
      <p:sp>
        <p:nvSpPr>
          <p:cNvPr id="567" name="Google Shape;567;p79"/>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Biotechnology</a:t>
            </a:r>
            <a:br>
              <a:rPr b="0" i="0" lang="en-US" sz="3600" u="none" cap="none" strike="noStrike">
                <a:solidFill>
                  <a:schemeClr val="dk2"/>
                </a:solidFill>
                <a:latin typeface="Times New Roman"/>
                <a:ea typeface="Times New Roman"/>
                <a:cs typeface="Times New Roman"/>
                <a:sym typeface="Times New Roman"/>
              </a:rPr>
            </a:br>
            <a:r>
              <a:rPr b="0" i="0" lang="en-US" sz="3600" u="none" cap="none" strike="noStrike">
                <a:solidFill>
                  <a:schemeClr val="dk2"/>
                </a:solidFill>
                <a:latin typeface="Times New Roman"/>
                <a:ea typeface="Times New Roman"/>
                <a:cs typeface="Times New Roman"/>
                <a:sym typeface="Times New Roman"/>
              </a:rPr>
              <a:t>drawbacks in agriculture</a:t>
            </a:r>
            <a:endParaRPr b="0" i="0" sz="4400" u="none" cap="none" strike="noStrike">
              <a:solidFill>
                <a:schemeClr val="dk2"/>
              </a:solidFill>
              <a:latin typeface="Times New Roman"/>
              <a:ea typeface="Times New Roman"/>
              <a:cs typeface="Times New Roman"/>
              <a:sym typeface="Times New Roman"/>
            </a:endParaRPr>
          </a:p>
        </p:txBody>
      </p:sp>
      <p:sp>
        <p:nvSpPr>
          <p:cNvPr id="568" name="Google Shape;568;p79"/>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569" name="Google Shape;569;p79"/>
          <p:cNvSpPr txBox="1"/>
          <p:nvPr>
            <p:ph idx="1" type="body"/>
          </p:nvPr>
        </p:nvSpPr>
        <p:spPr>
          <a:xfrm>
            <a:off x="685800" y="2438400"/>
            <a:ext cx="7772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High costs (available to few)</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9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Monocrops have less tolerance to disease</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9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Possible health effects</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9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Contamination of wild crops (“superweeds”)</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90000"/>
              </a:lnSpc>
              <a:spcBef>
                <a:spcPts val="560"/>
              </a:spcBef>
              <a:spcAft>
                <a:spcPts val="0"/>
              </a:spcAft>
              <a:buClr>
                <a:schemeClr val="dk1"/>
              </a:buClr>
              <a:buSzPts val="1700"/>
              <a:buFont typeface="Times New Roman"/>
              <a:buChar char="●"/>
            </a:pPr>
            <a:r>
              <a:rPr b="0" i="0" lang="en-US" sz="2800" u="none" cap="none" strike="noStrike">
                <a:solidFill>
                  <a:schemeClr val="dk1"/>
                </a:solidFill>
                <a:latin typeface="Times New Roman"/>
                <a:ea typeface="Times New Roman"/>
                <a:cs typeface="Times New Roman"/>
                <a:sym typeface="Times New Roman"/>
              </a:rPr>
              <a:t>Corporate patents on life forms</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73" name="Shape 573"/>
        <p:cNvGrpSpPr/>
        <p:nvPr/>
      </p:nvGrpSpPr>
      <p:grpSpPr>
        <a:xfrm>
          <a:off x="0" y="0"/>
          <a:ext cx="0" cy="0"/>
          <a:chOff x="0" y="0"/>
          <a:chExt cx="0" cy="0"/>
        </a:xfrm>
      </p:grpSpPr>
      <p:sp>
        <p:nvSpPr>
          <p:cNvPr id="574" name="Google Shape;574;p80"/>
          <p:cNvSpPr txBox="1"/>
          <p:nvPr>
            <p:ph type="title"/>
          </p:nvPr>
        </p:nvSpPr>
        <p:spPr>
          <a:xfrm>
            <a:off x="1828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Bovine Growth</a:t>
            </a:r>
            <a:br>
              <a:rPr b="0" i="0" lang="en-US" sz="3600" u="none" cap="none" strike="noStrike">
                <a:solidFill>
                  <a:schemeClr val="dk2"/>
                </a:solidFill>
                <a:latin typeface="Times New Roman"/>
                <a:ea typeface="Times New Roman"/>
                <a:cs typeface="Times New Roman"/>
                <a:sym typeface="Times New Roman"/>
              </a:rPr>
            </a:br>
            <a:r>
              <a:rPr b="0" i="0" lang="en-US" sz="3600" u="none" cap="none" strike="noStrike">
                <a:solidFill>
                  <a:schemeClr val="dk2"/>
                </a:solidFill>
                <a:latin typeface="Times New Roman"/>
                <a:ea typeface="Times New Roman"/>
                <a:cs typeface="Times New Roman"/>
                <a:sym typeface="Times New Roman"/>
              </a:rPr>
              <a:t>Hormone (BGH)</a:t>
            </a:r>
            <a:endParaRPr b="0" i="0" sz="4400" u="none" cap="none" strike="noStrike">
              <a:solidFill>
                <a:schemeClr val="dk2"/>
              </a:solidFill>
              <a:latin typeface="Times New Roman"/>
              <a:ea typeface="Times New Roman"/>
              <a:cs typeface="Times New Roman"/>
              <a:sym typeface="Times New Roman"/>
            </a:endParaRPr>
          </a:p>
        </p:txBody>
      </p:sp>
      <p:sp>
        <p:nvSpPr>
          <p:cNvPr id="575" name="Google Shape;575;p80"/>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576" name="Google Shape;576;p80"/>
          <p:cNvSpPr txBox="1"/>
          <p:nvPr>
            <p:ph idx="1" type="body"/>
          </p:nvPr>
        </p:nvSpPr>
        <p:spPr>
          <a:xfrm>
            <a:off x="685800" y="2438400"/>
            <a:ext cx="7772400" cy="4114800"/>
          </a:xfrm>
          <a:prstGeom prst="rect">
            <a:avLst/>
          </a:prstGeom>
          <a:noFill/>
          <a:ln>
            <a:noFill/>
          </a:ln>
        </p:spPr>
        <p:txBody>
          <a:bodyPr anchorCtr="0" anchor="t" bIns="45700" lIns="91425" spcFirstLastPara="1" rIns="91425" wrap="square" tIns="45700">
            <a:noAutofit/>
          </a:bodyPr>
          <a:lstStyle/>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p:txBody>
      </p:sp>
      <p:pic>
        <p:nvPicPr>
          <p:cNvPr id="577" name="Google Shape;577;p80"/>
          <p:cNvPicPr preferRelativeResize="0"/>
          <p:nvPr/>
        </p:nvPicPr>
        <p:blipFill>
          <a:blip r:embed="rId3">
            <a:alphaModFix/>
          </a:blip>
          <a:stretch>
            <a:fillRect/>
          </a:stretch>
        </p:blipFill>
        <p:spPr>
          <a:xfrm>
            <a:off x="5181600" y="3657600"/>
            <a:ext cx="2913062" cy="3200400"/>
          </a:xfrm>
          <a:prstGeom prst="rect">
            <a:avLst/>
          </a:prstGeom>
          <a:noFill/>
          <a:ln>
            <a:noFill/>
          </a:ln>
        </p:spPr>
      </p:pic>
      <p:pic>
        <p:nvPicPr>
          <p:cNvPr id="578" name="Google Shape;578;p80"/>
          <p:cNvPicPr preferRelativeResize="0"/>
          <p:nvPr/>
        </p:nvPicPr>
        <p:blipFill>
          <a:blip r:embed="rId4">
            <a:alphaModFix/>
          </a:blip>
          <a:stretch>
            <a:fillRect/>
          </a:stretch>
        </p:blipFill>
        <p:spPr>
          <a:xfrm>
            <a:off x="0" y="457200"/>
            <a:ext cx="2995612" cy="4953000"/>
          </a:xfrm>
          <a:prstGeom prst="rect">
            <a:avLst/>
          </a:prstGeom>
          <a:noFill/>
          <a:ln>
            <a:noFill/>
          </a:ln>
        </p:spPr>
      </p:pic>
      <p:pic>
        <p:nvPicPr>
          <p:cNvPr id="579" name="Google Shape;579;p80"/>
          <p:cNvPicPr preferRelativeResize="0"/>
          <p:nvPr/>
        </p:nvPicPr>
        <p:blipFill>
          <a:blip r:embed="rId5">
            <a:alphaModFix/>
          </a:blip>
          <a:stretch>
            <a:fillRect/>
          </a:stretch>
        </p:blipFill>
        <p:spPr>
          <a:xfrm>
            <a:off x="3429000" y="1828800"/>
            <a:ext cx="2838450" cy="335280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3" name="Shape 583"/>
        <p:cNvGrpSpPr/>
        <p:nvPr/>
      </p:nvGrpSpPr>
      <p:grpSpPr>
        <a:xfrm>
          <a:off x="0" y="0"/>
          <a:ext cx="0" cy="0"/>
          <a:chOff x="0" y="0"/>
          <a:chExt cx="0" cy="0"/>
        </a:xfrm>
      </p:grpSpPr>
      <p:sp>
        <p:nvSpPr>
          <p:cNvPr id="584" name="Google Shape;584;p81"/>
          <p:cNvSpPr txBox="1"/>
          <p:nvPr>
            <p:ph type="title"/>
          </p:nvPr>
        </p:nvSpPr>
        <p:spPr>
          <a:xfrm>
            <a:off x="2438400" y="5334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Starlink corn</a:t>
            </a:r>
            <a:endParaRPr b="0" i="0" sz="4400" u="none" cap="none" strike="noStrike">
              <a:solidFill>
                <a:schemeClr val="dk2"/>
              </a:solidFill>
              <a:latin typeface="Times New Roman"/>
              <a:ea typeface="Times New Roman"/>
              <a:cs typeface="Times New Roman"/>
              <a:sym typeface="Times New Roman"/>
            </a:endParaRPr>
          </a:p>
        </p:txBody>
      </p:sp>
      <p:sp>
        <p:nvSpPr>
          <p:cNvPr id="585" name="Google Shape;585;p81"/>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81"/>
          <p:cNvSpPr txBox="1"/>
          <p:nvPr>
            <p:ph idx="1" type="body"/>
          </p:nvPr>
        </p:nvSpPr>
        <p:spPr>
          <a:xfrm>
            <a:off x="685800" y="2438400"/>
            <a:ext cx="7772400" cy="4114800"/>
          </a:xfrm>
          <a:prstGeom prst="rect">
            <a:avLst/>
          </a:prstGeom>
          <a:noFill/>
          <a:ln>
            <a:noFill/>
          </a:ln>
        </p:spPr>
        <p:txBody>
          <a:bodyPr anchorCtr="0" anchor="t" bIns="45700" lIns="91425" spcFirstLastPara="1" rIns="91425" wrap="square" tIns="45700">
            <a:noAutofit/>
          </a:bodyPr>
          <a:lstStyle/>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p:txBody>
      </p:sp>
      <p:pic>
        <p:nvPicPr>
          <p:cNvPr id="587" name="Google Shape;587;p81"/>
          <p:cNvPicPr preferRelativeResize="0"/>
          <p:nvPr/>
        </p:nvPicPr>
        <p:blipFill>
          <a:blip r:embed="rId3">
            <a:alphaModFix/>
          </a:blip>
          <a:stretch>
            <a:fillRect/>
          </a:stretch>
        </p:blipFill>
        <p:spPr>
          <a:xfrm>
            <a:off x="4343400" y="4765675"/>
            <a:ext cx="2667000" cy="2092325"/>
          </a:xfrm>
          <a:prstGeom prst="rect">
            <a:avLst/>
          </a:prstGeom>
          <a:noFill/>
          <a:ln>
            <a:noFill/>
          </a:ln>
        </p:spPr>
      </p:pic>
      <p:pic>
        <p:nvPicPr>
          <p:cNvPr id="588" name="Google Shape;588;p81"/>
          <p:cNvPicPr preferRelativeResize="0"/>
          <p:nvPr/>
        </p:nvPicPr>
        <p:blipFill>
          <a:blip r:embed="rId4">
            <a:alphaModFix/>
          </a:blip>
          <a:stretch>
            <a:fillRect/>
          </a:stretch>
        </p:blipFill>
        <p:spPr>
          <a:xfrm>
            <a:off x="304800" y="3657600"/>
            <a:ext cx="3352800" cy="2581275"/>
          </a:xfrm>
          <a:prstGeom prst="rect">
            <a:avLst/>
          </a:prstGeom>
          <a:noFill/>
          <a:ln>
            <a:noFill/>
          </a:ln>
        </p:spPr>
      </p:pic>
      <p:pic>
        <p:nvPicPr>
          <p:cNvPr id="589" name="Google Shape;589;p81"/>
          <p:cNvPicPr preferRelativeResize="0"/>
          <p:nvPr/>
        </p:nvPicPr>
        <p:blipFill>
          <a:blip r:embed="rId5">
            <a:alphaModFix/>
          </a:blip>
          <a:stretch>
            <a:fillRect/>
          </a:stretch>
        </p:blipFill>
        <p:spPr>
          <a:xfrm>
            <a:off x="0" y="0"/>
            <a:ext cx="4724400" cy="3389312"/>
          </a:xfrm>
          <a:prstGeom prst="rect">
            <a:avLst/>
          </a:prstGeom>
          <a:noFill/>
          <a:ln>
            <a:noFill/>
          </a:ln>
        </p:spPr>
      </p:pic>
      <p:pic>
        <p:nvPicPr>
          <p:cNvPr id="590" name="Google Shape;590;p81"/>
          <p:cNvPicPr preferRelativeResize="0"/>
          <p:nvPr/>
        </p:nvPicPr>
        <p:blipFill>
          <a:blip r:embed="rId6">
            <a:alphaModFix/>
          </a:blip>
          <a:stretch>
            <a:fillRect/>
          </a:stretch>
        </p:blipFill>
        <p:spPr>
          <a:xfrm>
            <a:off x="4419600" y="1676400"/>
            <a:ext cx="3657600" cy="279400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4" name="Shape 594"/>
        <p:cNvGrpSpPr/>
        <p:nvPr/>
      </p:nvGrpSpPr>
      <p:grpSpPr>
        <a:xfrm>
          <a:off x="0" y="0"/>
          <a:ext cx="0" cy="0"/>
          <a:chOff x="0" y="0"/>
          <a:chExt cx="0" cy="0"/>
        </a:xfrm>
      </p:grpSpPr>
      <p:sp>
        <p:nvSpPr>
          <p:cNvPr id="595" name="Google Shape;595;p82"/>
          <p:cNvSpPr txBox="1"/>
          <p:nvPr>
            <p:ph type="title"/>
          </p:nvPr>
        </p:nvSpPr>
        <p:spPr>
          <a:xfrm>
            <a:off x="2286000" y="3810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Monarch butterflies</a:t>
            </a:r>
            <a:br>
              <a:rPr b="0" i="0" lang="en-US" sz="3600" u="none" cap="none" strike="noStrike">
                <a:solidFill>
                  <a:schemeClr val="dk2"/>
                </a:solidFill>
                <a:latin typeface="Times New Roman"/>
                <a:ea typeface="Times New Roman"/>
                <a:cs typeface="Times New Roman"/>
                <a:sym typeface="Times New Roman"/>
              </a:rPr>
            </a:br>
            <a:r>
              <a:rPr b="0" i="0" lang="en-US" sz="3600" u="none" cap="none" strike="noStrike">
                <a:solidFill>
                  <a:schemeClr val="dk2"/>
                </a:solidFill>
                <a:latin typeface="Times New Roman"/>
                <a:ea typeface="Times New Roman"/>
                <a:cs typeface="Times New Roman"/>
                <a:sym typeface="Times New Roman"/>
              </a:rPr>
              <a:t>and corn pollen</a:t>
            </a:r>
            <a:endParaRPr b="0" i="0" sz="4400" u="none" cap="none" strike="noStrike">
              <a:solidFill>
                <a:schemeClr val="dk2"/>
              </a:solidFill>
              <a:latin typeface="Times New Roman"/>
              <a:ea typeface="Times New Roman"/>
              <a:cs typeface="Times New Roman"/>
              <a:sym typeface="Times New Roman"/>
            </a:endParaRPr>
          </a:p>
        </p:txBody>
      </p:sp>
      <p:sp>
        <p:nvSpPr>
          <p:cNvPr id="596" name="Google Shape;596;p82"/>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597" name="Google Shape;597;p82"/>
          <p:cNvSpPr txBox="1"/>
          <p:nvPr>
            <p:ph idx="1" type="body"/>
          </p:nvPr>
        </p:nvSpPr>
        <p:spPr>
          <a:xfrm>
            <a:off x="685800" y="2438400"/>
            <a:ext cx="7772400" cy="4114800"/>
          </a:xfrm>
          <a:prstGeom prst="rect">
            <a:avLst/>
          </a:prstGeom>
          <a:noFill/>
          <a:ln>
            <a:noFill/>
          </a:ln>
        </p:spPr>
        <p:txBody>
          <a:bodyPr anchorCtr="0" anchor="t" bIns="45700" lIns="91425" spcFirstLastPara="1" rIns="91425" wrap="square" tIns="45700">
            <a:noAutofit/>
          </a:bodyPr>
          <a:lstStyle/>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p:txBody>
      </p:sp>
      <p:pic>
        <p:nvPicPr>
          <p:cNvPr id="598" name="Google Shape;598;p82"/>
          <p:cNvPicPr preferRelativeResize="0"/>
          <p:nvPr/>
        </p:nvPicPr>
        <p:blipFill>
          <a:blip r:embed="rId3">
            <a:alphaModFix/>
          </a:blip>
          <a:stretch>
            <a:fillRect/>
          </a:stretch>
        </p:blipFill>
        <p:spPr>
          <a:xfrm>
            <a:off x="3657600" y="1981200"/>
            <a:ext cx="2209800" cy="1530350"/>
          </a:xfrm>
          <a:prstGeom prst="rect">
            <a:avLst/>
          </a:prstGeom>
          <a:noFill/>
          <a:ln>
            <a:noFill/>
          </a:ln>
        </p:spPr>
      </p:pic>
      <p:pic>
        <p:nvPicPr>
          <p:cNvPr id="599" name="Google Shape;599;p82"/>
          <p:cNvPicPr preferRelativeResize="0"/>
          <p:nvPr/>
        </p:nvPicPr>
        <p:blipFill>
          <a:blip r:embed="rId4">
            <a:alphaModFix/>
          </a:blip>
          <a:stretch>
            <a:fillRect/>
          </a:stretch>
        </p:blipFill>
        <p:spPr>
          <a:xfrm>
            <a:off x="838200" y="2438400"/>
            <a:ext cx="2228850" cy="2971800"/>
          </a:xfrm>
          <a:prstGeom prst="rect">
            <a:avLst/>
          </a:prstGeom>
          <a:noFill/>
          <a:ln>
            <a:noFill/>
          </a:ln>
        </p:spPr>
      </p:pic>
      <p:sp>
        <p:nvSpPr>
          <p:cNvPr id="600" name="Google Shape;600;p82"/>
          <p:cNvSpPr txBox="1"/>
          <p:nvPr/>
        </p:nvSpPr>
        <p:spPr>
          <a:xfrm>
            <a:off x="3810000" y="4038600"/>
            <a:ext cx="1671637" cy="155257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2400" u="none" cap="none" strike="noStrike">
                <a:solidFill>
                  <a:schemeClr val="dk2"/>
                </a:solidFill>
                <a:latin typeface="Times New Roman"/>
                <a:ea typeface="Times New Roman"/>
                <a:cs typeface="Times New Roman"/>
                <a:sym typeface="Times New Roman"/>
              </a:rPr>
              <a:t>Possible</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2400" u="none" cap="none" strike="noStrike">
                <a:solidFill>
                  <a:schemeClr val="dk2"/>
                </a:solidFill>
                <a:latin typeface="Times New Roman"/>
                <a:ea typeface="Times New Roman"/>
                <a:cs typeface="Times New Roman"/>
                <a:sym typeface="Times New Roman"/>
              </a:rPr>
              <a:t>effects of</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2400" u="none" cap="none" strike="noStrike">
                <a:solidFill>
                  <a:schemeClr val="dk2"/>
                </a:solidFill>
                <a:latin typeface="Times New Roman"/>
                <a:ea typeface="Times New Roman"/>
                <a:cs typeface="Times New Roman"/>
                <a:sym typeface="Times New Roman"/>
              </a:rPr>
              <a:t>Bt-modified</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2400" u="none" cap="none" strike="noStrike">
                <a:solidFill>
                  <a:schemeClr val="dk2"/>
                </a:solidFill>
                <a:latin typeface="Times New Roman"/>
                <a:ea typeface="Times New Roman"/>
                <a:cs typeface="Times New Roman"/>
                <a:sym typeface="Times New Roman"/>
              </a:rPr>
              <a:t>corn pollen</a:t>
            </a:r>
            <a:endParaRPr b="0" i="0" sz="2400" u="none" cap="none" strike="noStrike">
              <a:solidFill>
                <a:schemeClr val="dk1"/>
              </a:solidFill>
              <a:latin typeface="Times New Roman"/>
              <a:ea typeface="Times New Roman"/>
              <a:cs typeface="Times New Roman"/>
              <a:sym typeface="Times New Roman"/>
            </a:endParaRPr>
          </a:p>
        </p:txBody>
      </p:sp>
      <p:pic>
        <p:nvPicPr>
          <p:cNvPr id="601" name="Google Shape;601;p82"/>
          <p:cNvPicPr preferRelativeResize="0"/>
          <p:nvPr/>
        </p:nvPicPr>
        <p:blipFill>
          <a:blip r:embed="rId5">
            <a:alphaModFix/>
          </a:blip>
          <a:stretch>
            <a:fillRect/>
          </a:stretch>
        </p:blipFill>
        <p:spPr>
          <a:xfrm>
            <a:off x="381000" y="381000"/>
            <a:ext cx="2387600" cy="1843087"/>
          </a:xfrm>
          <a:prstGeom prst="rect">
            <a:avLst/>
          </a:prstGeom>
          <a:noFill/>
          <a:ln>
            <a:noFill/>
          </a:ln>
        </p:spPr>
      </p:pic>
      <p:pic>
        <p:nvPicPr>
          <p:cNvPr id="602" name="Google Shape;602;p82"/>
          <p:cNvPicPr preferRelativeResize="0"/>
          <p:nvPr/>
        </p:nvPicPr>
        <p:blipFill>
          <a:blip r:embed="rId6">
            <a:alphaModFix/>
          </a:blip>
          <a:stretch>
            <a:fillRect/>
          </a:stretch>
        </p:blipFill>
        <p:spPr>
          <a:xfrm>
            <a:off x="6324600" y="3048000"/>
            <a:ext cx="2586037" cy="360997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6" name="Shape 606"/>
        <p:cNvGrpSpPr/>
        <p:nvPr/>
      </p:nvGrpSpPr>
      <p:grpSpPr>
        <a:xfrm>
          <a:off x="0" y="0"/>
          <a:ext cx="0" cy="0"/>
          <a:chOff x="0" y="0"/>
          <a:chExt cx="0" cy="0"/>
        </a:xfrm>
      </p:grpSpPr>
      <p:sp>
        <p:nvSpPr>
          <p:cNvPr id="607" name="Google Shape;607;p83"/>
          <p:cNvSpPr txBox="1"/>
          <p:nvPr>
            <p:ph type="title"/>
          </p:nvPr>
        </p:nvSpPr>
        <p:spPr>
          <a:xfrm>
            <a:off x="2667000" y="3048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r>
              <a:rPr b="0" i="0" lang="en-US" sz="3600" u="none" cap="none" strike="noStrike">
                <a:solidFill>
                  <a:schemeClr val="dk2"/>
                </a:solidFill>
                <a:latin typeface="Times New Roman"/>
                <a:ea typeface="Times New Roman"/>
                <a:cs typeface="Times New Roman"/>
                <a:sym typeface="Times New Roman"/>
              </a:rPr>
              <a:t>Cloning</a:t>
            </a:r>
            <a:endParaRPr b="0" i="0" sz="4400" u="none" cap="none" strike="noStrike">
              <a:solidFill>
                <a:schemeClr val="dk2"/>
              </a:solidFill>
              <a:latin typeface="Times New Roman"/>
              <a:ea typeface="Times New Roman"/>
              <a:cs typeface="Times New Roman"/>
              <a:sym typeface="Times New Roman"/>
            </a:endParaRPr>
          </a:p>
        </p:txBody>
      </p:sp>
      <p:sp>
        <p:nvSpPr>
          <p:cNvPr id="608" name="Google Shape;608;p83"/>
          <p:cNvSpPr txBox="1"/>
          <p:nvPr/>
        </p:nvSpPr>
        <p:spPr>
          <a:xfrm>
            <a:off x="762000" y="1905000"/>
            <a:ext cx="7772400" cy="4648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609" name="Google Shape;609;p83"/>
          <p:cNvSpPr txBox="1"/>
          <p:nvPr>
            <p:ph idx="1" type="body"/>
          </p:nvPr>
        </p:nvSpPr>
        <p:spPr>
          <a:xfrm>
            <a:off x="685800" y="2438400"/>
            <a:ext cx="7772400" cy="4114800"/>
          </a:xfrm>
          <a:prstGeom prst="rect">
            <a:avLst/>
          </a:prstGeom>
          <a:noFill/>
          <a:ln>
            <a:noFill/>
          </a:ln>
        </p:spPr>
        <p:txBody>
          <a:bodyPr anchorCtr="0" anchor="t" bIns="45700" lIns="91425" spcFirstLastPara="1" rIns="91425" wrap="square" tIns="45700">
            <a:noAutofit/>
          </a:bodyPr>
          <a:lstStyle/>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120650" lvl="0" marL="0" marR="0" rtl="0" algn="l">
              <a:lnSpc>
                <a:spcPct val="100000"/>
              </a:lnSpc>
              <a:spcBef>
                <a:spcPts val="640"/>
              </a:spcBef>
              <a:spcAft>
                <a:spcPts val="0"/>
              </a:spcAft>
              <a:buClr>
                <a:schemeClr val="dk1"/>
              </a:buClr>
              <a:buSzPts val="19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p:txBody>
      </p:sp>
      <p:sp>
        <p:nvSpPr>
          <p:cNvPr id="610" name="Google Shape;610;p83"/>
          <p:cNvSpPr txBox="1"/>
          <p:nvPr/>
        </p:nvSpPr>
        <p:spPr>
          <a:xfrm>
            <a:off x="5257800" y="1371600"/>
            <a:ext cx="2490787" cy="301307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2400" u="none" cap="none" strike="noStrike">
                <a:solidFill>
                  <a:schemeClr val="dk2"/>
                </a:solidFill>
                <a:latin typeface="Times New Roman"/>
                <a:ea typeface="Times New Roman"/>
                <a:cs typeface="Times New Roman"/>
                <a:sym typeface="Times New Roman"/>
              </a:rPr>
              <a:t>First calf cloned in</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2400" u="none" cap="none" strike="noStrike">
                <a:solidFill>
                  <a:schemeClr val="dk2"/>
                </a:solidFill>
                <a:latin typeface="Times New Roman"/>
                <a:ea typeface="Times New Roman"/>
                <a:cs typeface="Times New Roman"/>
                <a:sym typeface="Times New Roman"/>
              </a:rPr>
              <a:t>Wisconsin, 1997.</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2400" u="none" cap="none" strike="noStrike">
                <a:solidFill>
                  <a:schemeClr val="dk2"/>
                </a:solidFill>
                <a:latin typeface="Times New Roman"/>
                <a:ea typeface="Times New Roman"/>
                <a:cs typeface="Times New Roman"/>
                <a:sym typeface="Times New Roman"/>
              </a:rPr>
              <a:t>Many clones die</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2400" u="none" cap="none" strike="noStrike">
                <a:solidFill>
                  <a:schemeClr val="dk2"/>
                </a:solidFill>
                <a:latin typeface="Times New Roman"/>
                <a:ea typeface="Times New Roman"/>
                <a:cs typeface="Times New Roman"/>
                <a:sym typeface="Times New Roman"/>
              </a:rPr>
              <a:t>of complications.</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2400" u="none" cap="none" strike="noStrike">
                <a:solidFill>
                  <a:schemeClr val="dk2"/>
                </a:solidFill>
                <a:latin typeface="Times New Roman"/>
                <a:ea typeface="Times New Roman"/>
                <a:cs typeface="Times New Roman"/>
                <a:sym typeface="Times New Roman"/>
              </a:rPr>
              <a:t>Ethical and</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2400" u="none" cap="none" strike="noStrike">
                <a:solidFill>
                  <a:schemeClr val="dk2"/>
                </a:solidFill>
                <a:latin typeface="Times New Roman"/>
                <a:ea typeface="Times New Roman"/>
                <a:cs typeface="Times New Roman"/>
                <a:sym typeface="Times New Roman"/>
              </a:rPr>
              <a:t>economic conflicts</a:t>
            </a:r>
            <a:endParaRPr b="0" i="0" sz="2400" u="none" cap="none" strike="noStrike">
              <a:solidFill>
                <a:schemeClr val="dk1"/>
              </a:solidFill>
              <a:latin typeface="Times New Roman"/>
              <a:ea typeface="Times New Roman"/>
              <a:cs typeface="Times New Roman"/>
              <a:sym typeface="Times New Roman"/>
            </a:endParaRPr>
          </a:p>
        </p:txBody>
      </p:sp>
      <p:pic>
        <p:nvPicPr>
          <p:cNvPr id="611" name="Google Shape;611;p83"/>
          <p:cNvPicPr preferRelativeResize="0"/>
          <p:nvPr/>
        </p:nvPicPr>
        <p:blipFill>
          <a:blip r:embed="rId3">
            <a:alphaModFix/>
          </a:blip>
          <a:stretch>
            <a:fillRect/>
          </a:stretch>
        </p:blipFill>
        <p:spPr>
          <a:xfrm>
            <a:off x="228600" y="3200400"/>
            <a:ext cx="2514600" cy="2314575"/>
          </a:xfrm>
          <a:prstGeom prst="rect">
            <a:avLst/>
          </a:prstGeom>
          <a:noFill/>
          <a:ln>
            <a:noFill/>
          </a:ln>
        </p:spPr>
      </p:pic>
      <p:pic>
        <p:nvPicPr>
          <p:cNvPr id="612" name="Google Shape;612;p83"/>
          <p:cNvPicPr preferRelativeResize="0"/>
          <p:nvPr/>
        </p:nvPicPr>
        <p:blipFill>
          <a:blip r:embed="rId4">
            <a:alphaModFix/>
          </a:blip>
          <a:stretch>
            <a:fillRect/>
          </a:stretch>
        </p:blipFill>
        <p:spPr>
          <a:xfrm>
            <a:off x="0" y="0"/>
            <a:ext cx="4953000" cy="2889250"/>
          </a:xfrm>
          <a:prstGeom prst="rect">
            <a:avLst/>
          </a:prstGeom>
          <a:noFill/>
          <a:ln>
            <a:noFill/>
          </a:ln>
        </p:spPr>
      </p:pic>
      <p:pic>
        <p:nvPicPr>
          <p:cNvPr id="613" name="Google Shape;613;p83"/>
          <p:cNvPicPr preferRelativeResize="0"/>
          <p:nvPr/>
        </p:nvPicPr>
        <p:blipFill>
          <a:blip r:embed="rId5">
            <a:alphaModFix/>
          </a:blip>
          <a:stretch>
            <a:fillRect/>
          </a:stretch>
        </p:blipFill>
        <p:spPr>
          <a:xfrm>
            <a:off x="3200400" y="4495800"/>
            <a:ext cx="3873500" cy="2124075"/>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7" name="Shape 617"/>
        <p:cNvGrpSpPr/>
        <p:nvPr/>
      </p:nvGrpSpPr>
      <p:grpSpPr>
        <a:xfrm>
          <a:off x="0" y="0"/>
          <a:ext cx="0" cy="0"/>
          <a:chOff x="0" y="0"/>
          <a:chExt cx="0" cy="0"/>
        </a:xfrm>
      </p:grpSpPr>
      <p:sp>
        <p:nvSpPr>
          <p:cNvPr id="618" name="Google Shape;618;p84"/>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pic>
        <p:nvPicPr>
          <p:cNvPr id="619" name="Google Shape;619;p84"/>
          <p:cNvPicPr preferRelativeResize="0"/>
          <p:nvPr/>
        </p:nvPicPr>
        <p:blipFill>
          <a:blip r:embed="rId3">
            <a:alphaModFix/>
          </a:blip>
          <a:stretch>
            <a:fillRect/>
          </a:stretch>
        </p:blipFill>
        <p:spPr>
          <a:xfrm>
            <a:off x="0" y="0"/>
            <a:ext cx="9144000" cy="68580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3" name="Shape 623"/>
        <p:cNvGrpSpPr/>
        <p:nvPr/>
      </p:nvGrpSpPr>
      <p:grpSpPr>
        <a:xfrm>
          <a:off x="0" y="0"/>
          <a:ext cx="0" cy="0"/>
          <a:chOff x="0" y="0"/>
          <a:chExt cx="0" cy="0"/>
        </a:xfrm>
      </p:grpSpPr>
      <p:sp>
        <p:nvSpPr>
          <p:cNvPr id="624" name="Google Shape;624;p85"/>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pic>
        <p:nvPicPr>
          <p:cNvPr id="625" name="Google Shape;625;p85"/>
          <p:cNvPicPr preferRelativeResize="0"/>
          <p:nvPr/>
        </p:nvPicPr>
        <p:blipFill>
          <a:blip r:embed="rId3">
            <a:alphaModFix/>
          </a:blip>
          <a:stretch>
            <a:fillRect/>
          </a:stretch>
        </p:blipFill>
        <p:spPr>
          <a:xfrm>
            <a:off x="0" y="2686050"/>
            <a:ext cx="5562600" cy="4171950"/>
          </a:xfrm>
          <a:prstGeom prst="rect">
            <a:avLst/>
          </a:prstGeom>
          <a:noFill/>
          <a:ln>
            <a:noFill/>
          </a:ln>
        </p:spPr>
      </p:pic>
      <p:pic>
        <p:nvPicPr>
          <p:cNvPr id="626" name="Google Shape;626;p85"/>
          <p:cNvPicPr preferRelativeResize="0"/>
          <p:nvPr/>
        </p:nvPicPr>
        <p:blipFill>
          <a:blip r:embed="rId4">
            <a:alphaModFix/>
          </a:blip>
          <a:stretch>
            <a:fillRect/>
          </a:stretch>
        </p:blipFill>
        <p:spPr>
          <a:xfrm>
            <a:off x="4038600" y="0"/>
            <a:ext cx="5105400" cy="3829050"/>
          </a:xfrm>
          <a:prstGeom prst="rect">
            <a:avLst/>
          </a:prstGeom>
          <a:noFill/>
          <a:ln>
            <a:noFill/>
          </a:ln>
        </p:spPr>
      </p:pic>
      <p:sp>
        <p:nvSpPr>
          <p:cNvPr id="627" name="Google Shape;627;p85"/>
          <p:cNvSpPr txBox="1"/>
          <p:nvPr/>
        </p:nvSpPr>
        <p:spPr>
          <a:xfrm>
            <a:off x="304800" y="838200"/>
            <a:ext cx="3270250" cy="11906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3600" u="none" cap="none" strike="noStrike">
                <a:solidFill>
                  <a:schemeClr val="dk2"/>
                </a:solidFill>
                <a:latin typeface="Times New Roman"/>
                <a:ea typeface="Times New Roman"/>
                <a:cs typeface="Times New Roman"/>
                <a:sym typeface="Times New Roman"/>
              </a:rPr>
              <a:t>San Francisco</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3600" u="none" cap="none" strike="noStrike">
                <a:solidFill>
                  <a:schemeClr val="dk2"/>
                </a:solidFill>
                <a:latin typeface="Times New Roman"/>
                <a:ea typeface="Times New Roman"/>
                <a:cs typeface="Times New Roman"/>
                <a:sym typeface="Times New Roman"/>
              </a:rPr>
              <a:t>Farmers’ Market</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1" name="Shape 631"/>
        <p:cNvGrpSpPr/>
        <p:nvPr/>
      </p:nvGrpSpPr>
      <p:grpSpPr>
        <a:xfrm>
          <a:off x="0" y="0"/>
          <a:ext cx="0" cy="0"/>
          <a:chOff x="0" y="0"/>
          <a:chExt cx="0" cy="0"/>
        </a:xfrm>
      </p:grpSpPr>
      <p:sp>
        <p:nvSpPr>
          <p:cNvPr id="632" name="Google Shape;632;p86"/>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pic>
        <p:nvPicPr>
          <p:cNvPr id="633" name="Google Shape;633;p86"/>
          <p:cNvPicPr preferRelativeResize="0"/>
          <p:nvPr/>
        </p:nvPicPr>
        <p:blipFill>
          <a:blip r:embed="rId3">
            <a:alphaModFix/>
          </a:blip>
          <a:stretch>
            <a:fillRect/>
          </a:stretch>
        </p:blipFill>
        <p:spPr>
          <a:xfrm>
            <a:off x="0" y="0"/>
            <a:ext cx="9144000" cy="6858000"/>
          </a:xfrm>
          <a:prstGeom prst="rect">
            <a:avLst/>
          </a:prstGeom>
          <a:noFill/>
          <a:ln>
            <a:noFill/>
          </a:ln>
        </p:spPr>
      </p:pic>
      <p:sp>
        <p:nvSpPr>
          <p:cNvPr id="634" name="Google Shape;634;p86"/>
          <p:cNvSpPr txBox="1"/>
          <p:nvPr/>
        </p:nvSpPr>
        <p:spPr>
          <a:xfrm>
            <a:off x="4038600" y="5867400"/>
            <a:ext cx="4705350" cy="64135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3600" u="none" cap="none" strike="noStrike">
                <a:solidFill>
                  <a:schemeClr val="dk2"/>
                </a:solidFill>
                <a:latin typeface="Times New Roman"/>
                <a:ea typeface="Times New Roman"/>
                <a:cs typeface="Times New Roman"/>
                <a:sym typeface="Times New Roman"/>
              </a:rPr>
              <a:t>Chinatown ginseng shop</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8" name="Shape 638"/>
        <p:cNvGrpSpPr/>
        <p:nvPr/>
      </p:nvGrpSpPr>
      <p:grpSpPr>
        <a:xfrm>
          <a:off x="0" y="0"/>
          <a:ext cx="0" cy="0"/>
          <a:chOff x="0" y="0"/>
          <a:chExt cx="0" cy="0"/>
        </a:xfrm>
      </p:grpSpPr>
      <p:sp>
        <p:nvSpPr>
          <p:cNvPr id="639" name="Google Shape;639;p87"/>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pic>
        <p:nvPicPr>
          <p:cNvPr id="640" name="Google Shape;640;p87"/>
          <p:cNvPicPr preferRelativeResize="0"/>
          <p:nvPr/>
        </p:nvPicPr>
        <p:blipFill>
          <a:blip r:embed="rId3">
            <a:alphaModFix/>
          </a:blip>
          <a:stretch>
            <a:fillRect/>
          </a:stretch>
        </p:blipFill>
        <p:spPr>
          <a:xfrm>
            <a:off x="0" y="0"/>
            <a:ext cx="9144000" cy="68580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44" name="Shape 644"/>
        <p:cNvGrpSpPr/>
        <p:nvPr/>
      </p:nvGrpSpPr>
      <p:grpSpPr>
        <a:xfrm>
          <a:off x="0" y="0"/>
          <a:ext cx="0" cy="0"/>
          <a:chOff x="0" y="0"/>
          <a:chExt cx="0" cy="0"/>
        </a:xfrm>
      </p:grpSpPr>
      <p:sp>
        <p:nvSpPr>
          <p:cNvPr id="645" name="Google Shape;645;p88"/>
          <p:cNvSpPr txBox="1"/>
          <p:nvPr>
            <p:ph type="title"/>
          </p:nvPr>
        </p:nvSpPr>
        <p:spPr>
          <a:xfrm>
            <a:off x="685800" y="6096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Font typeface="Times New Roman"/>
              <a:buNone/>
            </a:pPr>
            <a:br>
              <a:rPr lang="en-US"/>
            </a:br>
            <a:endParaRPr b="0" i="0" sz="4400" u="none" cap="none" strike="noStrike">
              <a:solidFill>
                <a:schemeClr val="dk2"/>
              </a:solidFill>
              <a:latin typeface="Times New Roman"/>
              <a:ea typeface="Times New Roman"/>
              <a:cs typeface="Times New Roman"/>
              <a:sym typeface="Times New Roman"/>
            </a:endParaRPr>
          </a:p>
        </p:txBody>
      </p:sp>
      <p:pic>
        <p:nvPicPr>
          <p:cNvPr id="646" name="Google Shape;646;p88"/>
          <p:cNvPicPr preferRelativeResize="0"/>
          <p:nvPr/>
        </p:nvPicPr>
        <p:blipFill>
          <a:blip r:embed="rId3">
            <a:alphaModFix/>
          </a:blip>
          <a:stretch>
            <a:fillRect/>
          </a:stretch>
        </p:blipFill>
        <p:spPr>
          <a:xfrm>
            <a:off x="0" y="0"/>
            <a:ext cx="9144000" cy="6858000"/>
          </a:xfrm>
          <a:prstGeom prst="rect">
            <a:avLst/>
          </a:prstGeom>
          <a:noFill/>
          <a:ln>
            <a:noFill/>
          </a:ln>
        </p:spPr>
      </p:pic>
      <p:sp>
        <p:nvSpPr>
          <p:cNvPr id="647" name="Google Shape;647;p88"/>
          <p:cNvSpPr txBox="1"/>
          <p:nvPr/>
        </p:nvSpPr>
        <p:spPr>
          <a:xfrm>
            <a:off x="3581400" y="5486400"/>
            <a:ext cx="3803650" cy="11906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Times New Roman"/>
              <a:buNone/>
            </a:pPr>
            <a:r>
              <a:rPr b="0" i="0" lang="en-US" sz="3600" u="none" cap="none" strike="noStrike">
                <a:solidFill>
                  <a:schemeClr val="dk2"/>
                </a:solidFill>
                <a:latin typeface="Times New Roman"/>
                <a:ea typeface="Times New Roman"/>
                <a:cs typeface="Times New Roman"/>
                <a:sym typeface="Times New Roman"/>
              </a:rPr>
              <a:t>Minneapolis airport</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Font typeface="Times New Roman"/>
              <a:buNone/>
            </a:pPr>
            <a:r>
              <a:rPr b="0" i="0" lang="en-US" sz="3600" u="none" cap="none" strike="noStrike">
                <a:solidFill>
                  <a:schemeClr val="dk2"/>
                </a:solidFill>
                <a:latin typeface="Times New Roman"/>
                <a:ea typeface="Times New Roman"/>
                <a:cs typeface="Times New Roman"/>
                <a:sym typeface="Times New Roman"/>
              </a:rPr>
              <a:t>flower stand</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Custom">
  <a:themeElements>
    <a:clrScheme name="Blank 1">
      <a:dk1>
        <a:srgbClr val="FFFFFF"/>
      </a:dk1>
      <a:lt1>
        <a:srgbClr val="000099"/>
      </a:lt1>
      <a:dk2>
        <a:srgbClr val="CCFFFF"/>
      </a:dk2>
      <a:lt2>
        <a:srgbClr val="003366"/>
      </a:lt2>
      <a:accent1>
        <a:srgbClr val="3366CC"/>
      </a:accent1>
      <a:accent2>
        <a:srgbClr val="00B000"/>
      </a:accent2>
      <a:accent3>
        <a:srgbClr val="000099"/>
      </a:accent3>
      <a:accent4>
        <a:srgbClr val="3366CC"/>
      </a:accent4>
      <a:accent5>
        <a:srgbClr val="00B000"/>
      </a:accent5>
      <a:accent6>
        <a:srgbClr val="000099"/>
      </a:accent6>
      <a:hlink>
        <a:srgbClr val="66CCFF"/>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