
<file path=[Content_Types].xml><?xml version="1.0" encoding="utf-8"?>
<Types xmlns="http://schemas.openxmlformats.org/package/2006/content-types">
  <Default ContentType="image/jpeg" Extension="jpg"/>
  <Default ContentType="application/xml" Extension="xml"/>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5"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0" Type="http://schemas.openxmlformats.org/officeDocument/2006/relationships/slide" Target="slides/slide46.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 name="Shape 36"/>
        <p:cNvGrpSpPr/>
        <p:nvPr/>
      </p:nvGrpSpPr>
      <p:grpSpPr>
        <a:xfrm>
          <a:off x="0" y="0"/>
          <a:ext cx="0" cy="0"/>
          <a:chOff x="0" y="0"/>
          <a:chExt cx="0" cy="0"/>
        </a:xfrm>
      </p:grpSpPr>
      <p:sp>
        <p:nvSpPr>
          <p:cNvPr id="37" name="Google Shape;37;p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 name="Shape 42"/>
        <p:cNvGrpSpPr/>
        <p:nvPr/>
      </p:nvGrpSpPr>
      <p:grpSpPr>
        <a:xfrm>
          <a:off x="0" y="0"/>
          <a:ext cx="0" cy="0"/>
          <a:chOff x="0" y="0"/>
          <a:chExt cx="0" cy="0"/>
        </a:xfrm>
      </p:grpSpPr>
      <p:sp>
        <p:nvSpPr>
          <p:cNvPr id="43" name="Google Shape;43;p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 name="Shape 48"/>
        <p:cNvGrpSpPr/>
        <p:nvPr/>
      </p:nvGrpSpPr>
      <p:grpSpPr>
        <a:xfrm>
          <a:off x="0" y="0"/>
          <a:ext cx="0" cy="0"/>
          <a:chOff x="0" y="0"/>
          <a:chExt cx="0" cy="0"/>
        </a:xfrm>
      </p:grpSpPr>
      <p:sp>
        <p:nvSpPr>
          <p:cNvPr id="49" name="Google Shape;49;p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 name="Shape 54"/>
        <p:cNvGrpSpPr/>
        <p:nvPr/>
      </p:nvGrpSpPr>
      <p:grpSpPr>
        <a:xfrm>
          <a:off x="0" y="0"/>
          <a:ext cx="0" cy="0"/>
          <a:chOff x="0" y="0"/>
          <a:chExt cx="0" cy="0"/>
        </a:xfrm>
      </p:grpSpPr>
      <p:sp>
        <p:nvSpPr>
          <p:cNvPr id="55" name="Google Shape;55;p7: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p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p9: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p1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1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12: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1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1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1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1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17: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1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19: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2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2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22: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2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2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2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2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27: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2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29: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3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3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32: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3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3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3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3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37: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3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3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3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39: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3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4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4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4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4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42: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4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4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4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4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4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4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4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4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4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47: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4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4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4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49: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4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p:nvPr/>
        </p:nvSpPr>
        <p:spPr>
          <a:xfrm flipH="1" rot="10800000">
            <a:off x="0" y="4124513"/>
            <a:ext cx="8458200" cy="949800"/>
          </a:xfrm>
          <a:prstGeom prst="rect">
            <a:avLst/>
          </a:prstGeom>
          <a:solidFill>
            <a:schemeClr val="dk2"/>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10" name="Google Shape;10;p2"/>
          <p:cNvSpPr txBox="1"/>
          <p:nvPr>
            <p:ph type="ctrTitle"/>
          </p:nvPr>
        </p:nvSpPr>
        <p:spPr>
          <a:xfrm>
            <a:off x="685800" y="1734343"/>
            <a:ext cx="7772400" cy="2245500"/>
          </a:xfrm>
          <a:prstGeom prst="rect">
            <a:avLst/>
          </a:prstGeom>
          <a:noFill/>
          <a:ln>
            <a:noFill/>
          </a:ln>
        </p:spPr>
        <p:txBody>
          <a:bodyPr anchorCtr="0" anchor="b" bIns="91425" lIns="91425" spcFirstLastPara="1" rIns="91425" wrap="square" tIns="91425">
            <a:noAutofit/>
          </a:bodyPr>
          <a:lstStyle>
            <a:lvl1pPr lvl="0" rtl="0" algn="l">
              <a:spcBef>
                <a:spcPts val="0"/>
              </a:spcBef>
              <a:spcAft>
                <a:spcPts val="0"/>
              </a:spcAft>
              <a:buClr>
                <a:schemeClr val="dk2"/>
              </a:buClr>
              <a:buSzPts val="7200"/>
              <a:buFont typeface="Arial"/>
              <a:buNone/>
              <a:defRPr b="1" i="0" sz="7200" u="none" cap="none" strike="noStrike">
                <a:solidFill>
                  <a:schemeClr val="dk2"/>
                </a:solidFill>
                <a:latin typeface="Arial"/>
                <a:ea typeface="Arial"/>
                <a:cs typeface="Arial"/>
                <a:sym typeface="Arial"/>
              </a:defRPr>
            </a:lvl1pPr>
            <a:lvl2pPr lvl="1" rtl="0" algn="l">
              <a:spcBef>
                <a:spcPts val="0"/>
              </a:spcBef>
              <a:spcAft>
                <a:spcPts val="0"/>
              </a:spcAft>
              <a:buClr>
                <a:schemeClr val="dk2"/>
              </a:buClr>
              <a:buSzPts val="7200"/>
              <a:buFont typeface="Arial"/>
              <a:buNone/>
              <a:defRPr b="1" i="0" sz="7200" u="none" cap="none" strike="noStrike">
                <a:solidFill>
                  <a:schemeClr val="dk2"/>
                </a:solidFill>
                <a:latin typeface="Arial"/>
                <a:ea typeface="Arial"/>
                <a:cs typeface="Arial"/>
                <a:sym typeface="Arial"/>
              </a:defRPr>
            </a:lvl2pPr>
            <a:lvl3pPr lvl="2" rtl="0" algn="l">
              <a:spcBef>
                <a:spcPts val="0"/>
              </a:spcBef>
              <a:spcAft>
                <a:spcPts val="0"/>
              </a:spcAft>
              <a:buClr>
                <a:schemeClr val="dk2"/>
              </a:buClr>
              <a:buSzPts val="7200"/>
              <a:buFont typeface="Arial"/>
              <a:buNone/>
              <a:defRPr b="1" i="0" sz="7200" u="none" cap="none" strike="noStrike">
                <a:solidFill>
                  <a:schemeClr val="dk2"/>
                </a:solidFill>
                <a:latin typeface="Arial"/>
                <a:ea typeface="Arial"/>
                <a:cs typeface="Arial"/>
                <a:sym typeface="Arial"/>
              </a:defRPr>
            </a:lvl3pPr>
            <a:lvl4pPr lvl="3" rtl="0" algn="l">
              <a:spcBef>
                <a:spcPts val="0"/>
              </a:spcBef>
              <a:spcAft>
                <a:spcPts val="0"/>
              </a:spcAft>
              <a:buClr>
                <a:schemeClr val="dk2"/>
              </a:buClr>
              <a:buSzPts val="7200"/>
              <a:buFont typeface="Arial"/>
              <a:buNone/>
              <a:defRPr b="1" i="0" sz="7200" u="none" cap="none" strike="noStrike">
                <a:solidFill>
                  <a:schemeClr val="dk2"/>
                </a:solidFill>
                <a:latin typeface="Arial"/>
                <a:ea typeface="Arial"/>
                <a:cs typeface="Arial"/>
                <a:sym typeface="Arial"/>
              </a:defRPr>
            </a:lvl4pPr>
            <a:lvl5pPr lvl="4" rtl="0" algn="l">
              <a:spcBef>
                <a:spcPts val="0"/>
              </a:spcBef>
              <a:spcAft>
                <a:spcPts val="0"/>
              </a:spcAft>
              <a:buClr>
                <a:schemeClr val="dk2"/>
              </a:buClr>
              <a:buSzPts val="7200"/>
              <a:buFont typeface="Arial"/>
              <a:buNone/>
              <a:defRPr b="1" i="0" sz="7200" u="none" cap="none" strike="noStrike">
                <a:solidFill>
                  <a:schemeClr val="dk2"/>
                </a:solidFill>
                <a:latin typeface="Arial"/>
                <a:ea typeface="Arial"/>
                <a:cs typeface="Arial"/>
                <a:sym typeface="Arial"/>
              </a:defRPr>
            </a:lvl5pPr>
            <a:lvl6pPr lvl="5" rtl="0" algn="l">
              <a:spcBef>
                <a:spcPts val="0"/>
              </a:spcBef>
              <a:spcAft>
                <a:spcPts val="0"/>
              </a:spcAft>
              <a:buClr>
                <a:schemeClr val="dk2"/>
              </a:buClr>
              <a:buSzPts val="7200"/>
              <a:buFont typeface="Arial"/>
              <a:buNone/>
              <a:defRPr b="1" i="0" sz="7200" u="none" cap="none" strike="noStrike">
                <a:solidFill>
                  <a:schemeClr val="dk2"/>
                </a:solidFill>
                <a:latin typeface="Arial"/>
                <a:ea typeface="Arial"/>
                <a:cs typeface="Arial"/>
                <a:sym typeface="Arial"/>
              </a:defRPr>
            </a:lvl6pPr>
            <a:lvl7pPr lvl="6" rtl="0" algn="l">
              <a:spcBef>
                <a:spcPts val="0"/>
              </a:spcBef>
              <a:spcAft>
                <a:spcPts val="0"/>
              </a:spcAft>
              <a:buClr>
                <a:schemeClr val="dk2"/>
              </a:buClr>
              <a:buSzPts val="7200"/>
              <a:buFont typeface="Arial"/>
              <a:buNone/>
              <a:defRPr b="1" i="0" sz="7200" u="none" cap="none" strike="noStrike">
                <a:solidFill>
                  <a:schemeClr val="dk2"/>
                </a:solidFill>
                <a:latin typeface="Arial"/>
                <a:ea typeface="Arial"/>
                <a:cs typeface="Arial"/>
                <a:sym typeface="Arial"/>
              </a:defRPr>
            </a:lvl7pPr>
            <a:lvl8pPr lvl="7" rtl="0" algn="l">
              <a:spcBef>
                <a:spcPts val="0"/>
              </a:spcBef>
              <a:spcAft>
                <a:spcPts val="0"/>
              </a:spcAft>
              <a:buClr>
                <a:schemeClr val="dk2"/>
              </a:buClr>
              <a:buSzPts val="7200"/>
              <a:buFont typeface="Arial"/>
              <a:buNone/>
              <a:defRPr b="1" i="0" sz="7200" u="none" cap="none" strike="noStrike">
                <a:solidFill>
                  <a:schemeClr val="dk2"/>
                </a:solidFill>
                <a:latin typeface="Arial"/>
                <a:ea typeface="Arial"/>
                <a:cs typeface="Arial"/>
                <a:sym typeface="Arial"/>
              </a:defRPr>
            </a:lvl8pPr>
            <a:lvl9pPr lvl="8" rtl="0" algn="l">
              <a:spcBef>
                <a:spcPts val="0"/>
              </a:spcBef>
              <a:spcAft>
                <a:spcPts val="0"/>
              </a:spcAft>
              <a:buClr>
                <a:schemeClr val="dk2"/>
              </a:buClr>
              <a:buSzPts val="7200"/>
              <a:buFont typeface="Arial"/>
              <a:buNone/>
              <a:defRPr b="1" i="0" sz="7200" u="none" cap="none" strike="noStrike">
                <a:solidFill>
                  <a:schemeClr val="dk2"/>
                </a:solidFill>
                <a:latin typeface="Arial"/>
                <a:ea typeface="Arial"/>
                <a:cs typeface="Arial"/>
                <a:sym typeface="Arial"/>
              </a:defRPr>
            </a:lvl9pPr>
          </a:lstStyle>
          <a:p/>
        </p:txBody>
      </p:sp>
      <p:sp>
        <p:nvSpPr>
          <p:cNvPr id="11" name="Google Shape;11;p2"/>
          <p:cNvSpPr txBox="1"/>
          <p:nvPr>
            <p:ph idx="1" type="subTitle"/>
          </p:nvPr>
        </p:nvSpPr>
        <p:spPr>
          <a:xfrm>
            <a:off x="685800" y="4124476"/>
            <a:ext cx="7772400" cy="949800"/>
          </a:xfrm>
          <a:prstGeom prst="rect">
            <a:avLst/>
          </a:prstGeom>
          <a:noFill/>
          <a:ln>
            <a:noFill/>
          </a:ln>
        </p:spPr>
        <p:txBody>
          <a:bodyPr anchorCtr="0" anchor="ctr" bIns="91425" lIns="91425" spcFirstLastPara="1" rIns="91425" wrap="square" tIns="91425">
            <a:noAutofit/>
          </a:bodyPr>
          <a:lstStyle>
            <a:lvl1pPr lvl="0" rtl="0" algn="l">
              <a:spcBef>
                <a:spcPts val="0"/>
              </a:spcBef>
              <a:spcAft>
                <a:spcPts val="0"/>
              </a:spcAft>
              <a:buClr>
                <a:schemeClr val="lt2"/>
              </a:buClr>
              <a:buSzPts val="3000"/>
              <a:buFont typeface="Arial"/>
              <a:buNone/>
              <a:defRPr b="1" i="0" sz="3000" u="none" cap="none" strike="noStrike">
                <a:solidFill>
                  <a:schemeClr val="lt2"/>
                </a:solidFill>
                <a:latin typeface="Arial"/>
                <a:ea typeface="Arial"/>
                <a:cs typeface="Arial"/>
                <a:sym typeface="Arial"/>
              </a:defRPr>
            </a:lvl1pPr>
            <a:lvl2pPr lvl="1" rtl="0" algn="l">
              <a:spcBef>
                <a:spcPts val="0"/>
              </a:spcBef>
              <a:spcAft>
                <a:spcPts val="0"/>
              </a:spcAft>
              <a:buClr>
                <a:schemeClr val="lt2"/>
              </a:buClr>
              <a:buSzPts val="3000"/>
              <a:buFont typeface="Arial"/>
              <a:buNone/>
              <a:defRPr b="1" i="0" sz="3000" u="none" cap="none" strike="noStrike">
                <a:solidFill>
                  <a:schemeClr val="lt2"/>
                </a:solidFill>
                <a:latin typeface="Arial"/>
                <a:ea typeface="Arial"/>
                <a:cs typeface="Arial"/>
                <a:sym typeface="Arial"/>
              </a:defRPr>
            </a:lvl2pPr>
            <a:lvl3pPr lvl="2" rtl="0" algn="l">
              <a:spcBef>
                <a:spcPts val="0"/>
              </a:spcBef>
              <a:spcAft>
                <a:spcPts val="0"/>
              </a:spcAft>
              <a:buClr>
                <a:schemeClr val="lt2"/>
              </a:buClr>
              <a:buSzPts val="3000"/>
              <a:buFont typeface="Arial"/>
              <a:buNone/>
              <a:defRPr b="1" i="0" sz="3000" u="none" cap="none" strike="noStrike">
                <a:solidFill>
                  <a:schemeClr val="lt2"/>
                </a:solidFill>
                <a:latin typeface="Arial"/>
                <a:ea typeface="Arial"/>
                <a:cs typeface="Arial"/>
                <a:sym typeface="Arial"/>
              </a:defRPr>
            </a:lvl3pPr>
            <a:lvl4pPr lvl="3" rtl="0" algn="l">
              <a:spcBef>
                <a:spcPts val="0"/>
              </a:spcBef>
              <a:spcAft>
                <a:spcPts val="0"/>
              </a:spcAft>
              <a:buClr>
                <a:schemeClr val="lt2"/>
              </a:buClr>
              <a:buSzPts val="3000"/>
              <a:buFont typeface="Arial"/>
              <a:buNone/>
              <a:defRPr b="1" i="0" sz="3000" u="none" cap="none" strike="noStrike">
                <a:solidFill>
                  <a:schemeClr val="lt2"/>
                </a:solidFill>
                <a:latin typeface="Arial"/>
                <a:ea typeface="Arial"/>
                <a:cs typeface="Arial"/>
                <a:sym typeface="Arial"/>
              </a:defRPr>
            </a:lvl4pPr>
            <a:lvl5pPr lvl="4" rtl="0" algn="l">
              <a:spcBef>
                <a:spcPts val="0"/>
              </a:spcBef>
              <a:spcAft>
                <a:spcPts val="0"/>
              </a:spcAft>
              <a:buClr>
                <a:schemeClr val="lt2"/>
              </a:buClr>
              <a:buSzPts val="3000"/>
              <a:buFont typeface="Arial"/>
              <a:buNone/>
              <a:defRPr b="1" i="0" sz="3000" u="none" cap="none" strike="noStrike">
                <a:solidFill>
                  <a:schemeClr val="lt2"/>
                </a:solidFill>
                <a:latin typeface="Arial"/>
                <a:ea typeface="Arial"/>
                <a:cs typeface="Arial"/>
                <a:sym typeface="Arial"/>
              </a:defRPr>
            </a:lvl5pPr>
            <a:lvl6pPr lvl="5" rtl="0" algn="l">
              <a:spcBef>
                <a:spcPts val="0"/>
              </a:spcBef>
              <a:spcAft>
                <a:spcPts val="0"/>
              </a:spcAft>
              <a:buClr>
                <a:schemeClr val="lt2"/>
              </a:buClr>
              <a:buSzPts val="3000"/>
              <a:buFont typeface="Arial"/>
              <a:buNone/>
              <a:defRPr b="1" i="0" sz="3000" u="none" cap="none" strike="noStrike">
                <a:solidFill>
                  <a:schemeClr val="lt2"/>
                </a:solidFill>
                <a:latin typeface="Arial"/>
                <a:ea typeface="Arial"/>
                <a:cs typeface="Arial"/>
                <a:sym typeface="Arial"/>
              </a:defRPr>
            </a:lvl6pPr>
            <a:lvl7pPr lvl="6" rtl="0" algn="l">
              <a:spcBef>
                <a:spcPts val="0"/>
              </a:spcBef>
              <a:spcAft>
                <a:spcPts val="0"/>
              </a:spcAft>
              <a:buClr>
                <a:schemeClr val="lt2"/>
              </a:buClr>
              <a:buSzPts val="3000"/>
              <a:buFont typeface="Arial"/>
              <a:buNone/>
              <a:defRPr b="1" i="0" sz="3000" u="none" cap="none" strike="noStrike">
                <a:solidFill>
                  <a:schemeClr val="lt2"/>
                </a:solidFill>
                <a:latin typeface="Arial"/>
                <a:ea typeface="Arial"/>
                <a:cs typeface="Arial"/>
                <a:sym typeface="Arial"/>
              </a:defRPr>
            </a:lvl7pPr>
            <a:lvl8pPr lvl="7" rtl="0" algn="l">
              <a:spcBef>
                <a:spcPts val="0"/>
              </a:spcBef>
              <a:spcAft>
                <a:spcPts val="0"/>
              </a:spcAft>
              <a:buClr>
                <a:schemeClr val="lt2"/>
              </a:buClr>
              <a:buSzPts val="3000"/>
              <a:buFont typeface="Arial"/>
              <a:buNone/>
              <a:defRPr b="1" i="0" sz="3000" u="none" cap="none" strike="noStrike">
                <a:solidFill>
                  <a:schemeClr val="lt2"/>
                </a:solidFill>
                <a:latin typeface="Arial"/>
                <a:ea typeface="Arial"/>
                <a:cs typeface="Arial"/>
                <a:sym typeface="Arial"/>
              </a:defRPr>
            </a:lvl8pPr>
            <a:lvl9pPr lvl="8" rtl="0" algn="l">
              <a:spcBef>
                <a:spcPts val="0"/>
              </a:spcBef>
              <a:spcAft>
                <a:spcPts val="0"/>
              </a:spcAft>
              <a:buClr>
                <a:schemeClr val="lt2"/>
              </a:buClr>
              <a:buSzPts val="3000"/>
              <a:buFont typeface="Arial"/>
              <a:buNone/>
              <a:defRPr b="1" i="0" sz="3000" u="none" cap="none" strike="noStrike">
                <a:solidFill>
                  <a:schemeClr val="lt2"/>
                </a:solidFill>
                <a:latin typeface="Arial"/>
                <a:ea typeface="Arial"/>
                <a:cs typeface="Arial"/>
                <a:sym typeface="Aria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2" name="Shape 12"/>
        <p:cNvGrpSpPr/>
        <p:nvPr/>
      </p:nvGrpSpPr>
      <p:grpSpPr>
        <a:xfrm>
          <a:off x="0" y="0"/>
          <a:ext cx="0" cy="0"/>
          <a:chOff x="0" y="0"/>
          <a:chExt cx="0" cy="0"/>
        </a:xfrm>
      </p:grpSpPr>
      <p:sp>
        <p:nvSpPr>
          <p:cNvPr id="13" name="Google Shape;13;p3"/>
          <p:cNvSpPr/>
          <p:nvPr/>
        </p:nvSpPr>
        <p:spPr>
          <a:xfrm>
            <a:off x="0" y="274636"/>
            <a:ext cx="8686800" cy="1554300"/>
          </a:xfrm>
          <a:prstGeom prst="rect">
            <a:avLst/>
          </a:prstGeom>
          <a:solidFill>
            <a:schemeClr val="dk2"/>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14" name="Google Shape;14;p3"/>
          <p:cNvSpPr txBox="1"/>
          <p:nvPr>
            <p:ph type="title"/>
          </p:nvPr>
        </p:nvSpPr>
        <p:spPr>
          <a:xfrm>
            <a:off x="457200" y="274637"/>
            <a:ext cx="8229600" cy="15222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SzPts val="4800"/>
              <a:buNone/>
              <a:defRPr>
                <a:solidFill>
                  <a:schemeClr val="lt1"/>
                </a:solidFill>
              </a:defRPr>
            </a:lvl1pPr>
            <a:lvl2pPr lvl="1" rtl="0">
              <a:spcBef>
                <a:spcPts val="0"/>
              </a:spcBef>
              <a:spcAft>
                <a:spcPts val="0"/>
              </a:spcAft>
              <a:buSzPts val="4800"/>
              <a:buNone/>
              <a:defRPr>
                <a:solidFill>
                  <a:schemeClr val="lt1"/>
                </a:solidFill>
              </a:defRPr>
            </a:lvl2pPr>
            <a:lvl3pPr lvl="2" rtl="0">
              <a:spcBef>
                <a:spcPts val="0"/>
              </a:spcBef>
              <a:spcAft>
                <a:spcPts val="0"/>
              </a:spcAft>
              <a:buSzPts val="4800"/>
              <a:buNone/>
              <a:defRPr>
                <a:solidFill>
                  <a:schemeClr val="lt1"/>
                </a:solidFill>
              </a:defRPr>
            </a:lvl3pPr>
            <a:lvl4pPr lvl="3" rtl="0">
              <a:spcBef>
                <a:spcPts val="0"/>
              </a:spcBef>
              <a:spcAft>
                <a:spcPts val="0"/>
              </a:spcAft>
              <a:buSzPts val="4800"/>
              <a:buNone/>
              <a:defRPr>
                <a:solidFill>
                  <a:schemeClr val="lt1"/>
                </a:solidFill>
              </a:defRPr>
            </a:lvl4pPr>
            <a:lvl5pPr lvl="4" rtl="0">
              <a:spcBef>
                <a:spcPts val="0"/>
              </a:spcBef>
              <a:spcAft>
                <a:spcPts val="0"/>
              </a:spcAft>
              <a:buSzPts val="4800"/>
              <a:buNone/>
              <a:defRPr>
                <a:solidFill>
                  <a:schemeClr val="lt1"/>
                </a:solidFill>
              </a:defRPr>
            </a:lvl5pPr>
            <a:lvl6pPr lvl="5" rtl="0">
              <a:spcBef>
                <a:spcPts val="0"/>
              </a:spcBef>
              <a:spcAft>
                <a:spcPts val="0"/>
              </a:spcAft>
              <a:buSzPts val="4800"/>
              <a:buNone/>
              <a:defRPr>
                <a:solidFill>
                  <a:schemeClr val="lt1"/>
                </a:solidFill>
              </a:defRPr>
            </a:lvl6pPr>
            <a:lvl7pPr lvl="6" rtl="0">
              <a:spcBef>
                <a:spcPts val="0"/>
              </a:spcBef>
              <a:spcAft>
                <a:spcPts val="0"/>
              </a:spcAft>
              <a:buSzPts val="4800"/>
              <a:buNone/>
              <a:defRPr>
                <a:solidFill>
                  <a:schemeClr val="lt1"/>
                </a:solidFill>
              </a:defRPr>
            </a:lvl7pPr>
            <a:lvl8pPr lvl="7" rtl="0">
              <a:spcBef>
                <a:spcPts val="0"/>
              </a:spcBef>
              <a:spcAft>
                <a:spcPts val="0"/>
              </a:spcAft>
              <a:buSzPts val="4800"/>
              <a:buNone/>
              <a:defRPr>
                <a:solidFill>
                  <a:schemeClr val="lt1"/>
                </a:solidFill>
              </a:defRPr>
            </a:lvl8pPr>
            <a:lvl9pPr lvl="8" rtl="0">
              <a:spcBef>
                <a:spcPts val="0"/>
              </a:spcBef>
              <a:spcAft>
                <a:spcPts val="0"/>
              </a:spcAft>
              <a:buSzPts val="4800"/>
              <a:buNone/>
              <a:defRPr>
                <a:solidFill>
                  <a:schemeClr val="lt1"/>
                </a:solidFill>
              </a:defRPr>
            </a:lvl9pPr>
          </a:lstStyle>
          <a:p/>
        </p:txBody>
      </p:sp>
      <p:sp>
        <p:nvSpPr>
          <p:cNvPr id="15" name="Google Shape;15;p3"/>
          <p:cNvSpPr txBox="1"/>
          <p:nvPr>
            <p:ph idx="1" type="body"/>
          </p:nvPr>
        </p:nvSpPr>
        <p:spPr>
          <a:xfrm>
            <a:off x="457200" y="1947332"/>
            <a:ext cx="8229600" cy="4620300"/>
          </a:xfrm>
          <a:prstGeom prst="rect">
            <a:avLst/>
          </a:prstGeom>
          <a:noFill/>
          <a:ln>
            <a:noFill/>
          </a:ln>
        </p:spPr>
        <p:txBody>
          <a:bodyPr anchorCtr="0" anchor="t" bIns="91425" lIns="91425" spcFirstLastPara="1" rIns="91425" wrap="square" tIns="91425">
            <a:noAutofit/>
          </a:bodyPr>
          <a:lstStyle>
            <a:lvl1pPr indent="-419100" lvl="0" marL="457200" rtl="0">
              <a:spcBef>
                <a:spcPts val="600"/>
              </a:spcBef>
              <a:spcAft>
                <a:spcPts val="0"/>
              </a:spcAft>
              <a:buSzPts val="3000"/>
              <a:buChar char="●"/>
              <a:defRPr/>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sz="1800"/>
            </a:lvl5pPr>
            <a:lvl6pPr indent="-342900" lvl="5" marL="2743200" rtl="0">
              <a:spcBef>
                <a:spcPts val="0"/>
              </a:spcBef>
              <a:spcAft>
                <a:spcPts val="0"/>
              </a:spcAft>
              <a:buSzPts val="1800"/>
              <a:buChar char="■"/>
              <a:defRPr sz="1800"/>
            </a:lvl6pPr>
            <a:lvl7pPr indent="-342900" lvl="6" marL="3200400" rtl="0">
              <a:spcBef>
                <a:spcPts val="0"/>
              </a:spcBef>
              <a:spcAft>
                <a:spcPts val="0"/>
              </a:spcAft>
              <a:buSzPts val="1800"/>
              <a:buChar char="●"/>
              <a:defRPr sz="1800"/>
            </a:lvl7pPr>
            <a:lvl8pPr indent="-342900" lvl="7" marL="3657600" rtl="0">
              <a:spcBef>
                <a:spcPts val="0"/>
              </a:spcBef>
              <a:spcAft>
                <a:spcPts val="0"/>
              </a:spcAft>
              <a:buSzPts val="1800"/>
              <a:buChar char="○"/>
              <a:defRPr sz="1800"/>
            </a:lvl8pPr>
            <a:lvl9pPr indent="-342900" lvl="8" marL="4114800" rtl="0">
              <a:spcBef>
                <a:spcPts val="0"/>
              </a:spcBef>
              <a:spcAft>
                <a:spcPts val="0"/>
              </a:spcAft>
              <a:buSzPts val="1800"/>
              <a:buChar char="■"/>
              <a:defRPr sz="1800"/>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6" name="Shape 16"/>
        <p:cNvGrpSpPr/>
        <p:nvPr/>
      </p:nvGrpSpPr>
      <p:grpSpPr>
        <a:xfrm>
          <a:off x="0" y="0"/>
          <a:ext cx="0" cy="0"/>
          <a:chOff x="0" y="0"/>
          <a:chExt cx="0" cy="0"/>
        </a:xfrm>
      </p:grpSpPr>
      <p:sp>
        <p:nvSpPr>
          <p:cNvPr id="17" name="Google Shape;17;p4"/>
          <p:cNvSpPr/>
          <p:nvPr/>
        </p:nvSpPr>
        <p:spPr>
          <a:xfrm>
            <a:off x="0" y="274636"/>
            <a:ext cx="8686800" cy="1554300"/>
          </a:xfrm>
          <a:prstGeom prst="rect">
            <a:avLst/>
          </a:prstGeom>
          <a:solidFill>
            <a:schemeClr val="dk2"/>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18" name="Google Shape;18;p4"/>
          <p:cNvSpPr txBox="1"/>
          <p:nvPr>
            <p:ph type="title"/>
          </p:nvPr>
        </p:nvSpPr>
        <p:spPr>
          <a:xfrm>
            <a:off x="457200" y="274637"/>
            <a:ext cx="8229600" cy="1522200"/>
          </a:xfrm>
          <a:prstGeom prst="rect">
            <a:avLst/>
          </a:prstGeom>
          <a:noFill/>
          <a:ln>
            <a:noFill/>
          </a:ln>
        </p:spPr>
        <p:txBody>
          <a:bodyPr anchorCtr="0" anchor="b" bIns="91425" lIns="91425" spcFirstLastPara="1" rIns="91425" wrap="square" tIns="91425">
            <a:noAutofit/>
          </a:bodyPr>
          <a:lstStyle>
            <a:lvl1pPr lvl="0" rtl="0" algn="l">
              <a:spcBef>
                <a:spcPts val="0"/>
              </a:spcBef>
              <a:spcAft>
                <a:spcPts val="0"/>
              </a:spcAft>
              <a:buSzPts val="4800"/>
              <a:buFont typeface="Arial"/>
              <a:buNone/>
              <a:defRPr b="1" sz="4800">
                <a:solidFill>
                  <a:schemeClr val="lt1"/>
                </a:solidFill>
                <a:latin typeface="Arial"/>
                <a:ea typeface="Arial"/>
                <a:cs typeface="Arial"/>
                <a:sym typeface="Arial"/>
              </a:defRPr>
            </a:lvl1pPr>
            <a:lvl2pPr lvl="1" rtl="0" algn="l">
              <a:spcBef>
                <a:spcPts val="0"/>
              </a:spcBef>
              <a:spcAft>
                <a:spcPts val="0"/>
              </a:spcAft>
              <a:buSzPts val="4800"/>
              <a:buFont typeface="Arial"/>
              <a:buNone/>
              <a:defRPr b="1" sz="4800">
                <a:solidFill>
                  <a:schemeClr val="lt1"/>
                </a:solidFill>
                <a:latin typeface="Arial"/>
                <a:ea typeface="Arial"/>
                <a:cs typeface="Arial"/>
                <a:sym typeface="Arial"/>
              </a:defRPr>
            </a:lvl2pPr>
            <a:lvl3pPr lvl="2" rtl="0" algn="l">
              <a:spcBef>
                <a:spcPts val="0"/>
              </a:spcBef>
              <a:spcAft>
                <a:spcPts val="0"/>
              </a:spcAft>
              <a:buSzPts val="4800"/>
              <a:buFont typeface="Arial"/>
              <a:buNone/>
              <a:defRPr b="1" sz="4800">
                <a:solidFill>
                  <a:schemeClr val="lt1"/>
                </a:solidFill>
                <a:latin typeface="Arial"/>
                <a:ea typeface="Arial"/>
                <a:cs typeface="Arial"/>
                <a:sym typeface="Arial"/>
              </a:defRPr>
            </a:lvl3pPr>
            <a:lvl4pPr lvl="3" rtl="0" algn="l">
              <a:spcBef>
                <a:spcPts val="0"/>
              </a:spcBef>
              <a:spcAft>
                <a:spcPts val="0"/>
              </a:spcAft>
              <a:buSzPts val="4800"/>
              <a:buFont typeface="Arial"/>
              <a:buNone/>
              <a:defRPr b="1" sz="4800">
                <a:solidFill>
                  <a:schemeClr val="lt1"/>
                </a:solidFill>
                <a:latin typeface="Arial"/>
                <a:ea typeface="Arial"/>
                <a:cs typeface="Arial"/>
                <a:sym typeface="Arial"/>
              </a:defRPr>
            </a:lvl4pPr>
            <a:lvl5pPr lvl="4" rtl="0" algn="l">
              <a:spcBef>
                <a:spcPts val="0"/>
              </a:spcBef>
              <a:spcAft>
                <a:spcPts val="0"/>
              </a:spcAft>
              <a:buSzPts val="4800"/>
              <a:buFont typeface="Arial"/>
              <a:buNone/>
              <a:defRPr b="1" sz="4800">
                <a:solidFill>
                  <a:schemeClr val="lt1"/>
                </a:solidFill>
                <a:latin typeface="Arial"/>
                <a:ea typeface="Arial"/>
                <a:cs typeface="Arial"/>
                <a:sym typeface="Arial"/>
              </a:defRPr>
            </a:lvl5pPr>
            <a:lvl6pPr lvl="5" rtl="0" algn="l">
              <a:spcBef>
                <a:spcPts val="0"/>
              </a:spcBef>
              <a:spcAft>
                <a:spcPts val="0"/>
              </a:spcAft>
              <a:buSzPts val="4800"/>
              <a:buFont typeface="Arial"/>
              <a:buNone/>
              <a:defRPr b="1" sz="4800">
                <a:solidFill>
                  <a:schemeClr val="lt1"/>
                </a:solidFill>
                <a:latin typeface="Arial"/>
                <a:ea typeface="Arial"/>
                <a:cs typeface="Arial"/>
                <a:sym typeface="Arial"/>
              </a:defRPr>
            </a:lvl6pPr>
            <a:lvl7pPr lvl="6" rtl="0" algn="l">
              <a:spcBef>
                <a:spcPts val="0"/>
              </a:spcBef>
              <a:spcAft>
                <a:spcPts val="0"/>
              </a:spcAft>
              <a:buSzPts val="4800"/>
              <a:buFont typeface="Arial"/>
              <a:buNone/>
              <a:defRPr b="1" sz="4800">
                <a:solidFill>
                  <a:schemeClr val="lt1"/>
                </a:solidFill>
                <a:latin typeface="Arial"/>
                <a:ea typeface="Arial"/>
                <a:cs typeface="Arial"/>
                <a:sym typeface="Arial"/>
              </a:defRPr>
            </a:lvl7pPr>
            <a:lvl8pPr lvl="7" rtl="0" algn="l">
              <a:spcBef>
                <a:spcPts val="0"/>
              </a:spcBef>
              <a:spcAft>
                <a:spcPts val="0"/>
              </a:spcAft>
              <a:buSzPts val="4800"/>
              <a:buFont typeface="Arial"/>
              <a:buNone/>
              <a:defRPr b="1" sz="4800">
                <a:solidFill>
                  <a:schemeClr val="lt1"/>
                </a:solidFill>
                <a:latin typeface="Arial"/>
                <a:ea typeface="Arial"/>
                <a:cs typeface="Arial"/>
                <a:sym typeface="Arial"/>
              </a:defRPr>
            </a:lvl8pPr>
            <a:lvl9pPr lvl="8" rtl="0" algn="l">
              <a:spcBef>
                <a:spcPts val="0"/>
              </a:spcBef>
              <a:spcAft>
                <a:spcPts val="0"/>
              </a:spcAft>
              <a:buSzPts val="4800"/>
              <a:buFont typeface="Arial"/>
              <a:buNone/>
              <a:defRPr b="1" sz="4800">
                <a:solidFill>
                  <a:schemeClr val="lt1"/>
                </a:solidFill>
                <a:latin typeface="Arial"/>
                <a:ea typeface="Arial"/>
                <a:cs typeface="Arial"/>
                <a:sym typeface="Arial"/>
              </a:defRPr>
            </a:lvl9pPr>
          </a:lstStyle>
          <a:p/>
        </p:txBody>
      </p:sp>
      <p:sp>
        <p:nvSpPr>
          <p:cNvPr id="19" name="Google Shape;19;p4"/>
          <p:cNvSpPr txBox="1"/>
          <p:nvPr>
            <p:ph idx="1" type="body"/>
          </p:nvPr>
        </p:nvSpPr>
        <p:spPr>
          <a:xfrm>
            <a:off x="457200" y="1947332"/>
            <a:ext cx="4030200" cy="4620300"/>
          </a:xfrm>
          <a:prstGeom prst="rect">
            <a:avLst/>
          </a:prstGeom>
          <a:noFill/>
          <a:ln>
            <a:noFill/>
          </a:ln>
        </p:spPr>
        <p:txBody>
          <a:bodyPr anchorCtr="0" anchor="t" bIns="91425" lIns="91425" spcFirstLastPara="1" rIns="91425" wrap="square" tIns="91425">
            <a:noAutofit/>
          </a:bodyPr>
          <a:lstStyle>
            <a:lvl1pPr indent="-419100" lvl="0" marL="457200" rtl="0">
              <a:spcBef>
                <a:spcPts val="600"/>
              </a:spcBef>
              <a:spcAft>
                <a:spcPts val="0"/>
              </a:spcAft>
              <a:buSzPts val="3000"/>
              <a:buChar char="●"/>
              <a:defRPr/>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sz="1800"/>
            </a:lvl5pPr>
            <a:lvl6pPr indent="-342900" lvl="5" marL="2743200" rtl="0">
              <a:spcBef>
                <a:spcPts val="0"/>
              </a:spcBef>
              <a:spcAft>
                <a:spcPts val="0"/>
              </a:spcAft>
              <a:buSzPts val="1800"/>
              <a:buChar char="■"/>
              <a:defRPr sz="1800"/>
            </a:lvl6pPr>
            <a:lvl7pPr indent="-342900" lvl="6" marL="3200400" rtl="0">
              <a:spcBef>
                <a:spcPts val="0"/>
              </a:spcBef>
              <a:spcAft>
                <a:spcPts val="0"/>
              </a:spcAft>
              <a:buSzPts val="1800"/>
              <a:buChar char="●"/>
              <a:defRPr sz="1800"/>
            </a:lvl7pPr>
            <a:lvl8pPr indent="-342900" lvl="7" marL="3657600" rtl="0">
              <a:spcBef>
                <a:spcPts val="0"/>
              </a:spcBef>
              <a:spcAft>
                <a:spcPts val="0"/>
              </a:spcAft>
              <a:buSzPts val="1800"/>
              <a:buChar char="○"/>
              <a:defRPr sz="1800"/>
            </a:lvl8pPr>
            <a:lvl9pPr indent="-342900" lvl="8" marL="4114800" rtl="0">
              <a:spcBef>
                <a:spcPts val="0"/>
              </a:spcBef>
              <a:spcAft>
                <a:spcPts val="0"/>
              </a:spcAft>
              <a:buSzPts val="1800"/>
              <a:buChar char="■"/>
              <a:defRPr sz="1800"/>
            </a:lvl9pPr>
          </a:lstStyle>
          <a:p/>
        </p:txBody>
      </p:sp>
      <p:sp>
        <p:nvSpPr>
          <p:cNvPr id="20" name="Google Shape;20;p4"/>
          <p:cNvSpPr txBox="1"/>
          <p:nvPr>
            <p:ph idx="2" type="body"/>
          </p:nvPr>
        </p:nvSpPr>
        <p:spPr>
          <a:xfrm>
            <a:off x="4656667" y="1949212"/>
            <a:ext cx="4030200" cy="4620300"/>
          </a:xfrm>
          <a:prstGeom prst="rect">
            <a:avLst/>
          </a:prstGeom>
          <a:noFill/>
          <a:ln>
            <a:noFill/>
          </a:ln>
        </p:spPr>
        <p:txBody>
          <a:bodyPr anchorCtr="0" anchor="t" bIns="91425" lIns="91425" spcFirstLastPara="1" rIns="91425" wrap="square" tIns="91425">
            <a:noAutofit/>
          </a:bodyPr>
          <a:lstStyle>
            <a:lvl1pPr indent="-419100" lvl="0" marL="457200" rtl="0">
              <a:spcBef>
                <a:spcPts val="600"/>
              </a:spcBef>
              <a:spcAft>
                <a:spcPts val="0"/>
              </a:spcAft>
              <a:buSzPts val="3000"/>
              <a:buChar char="●"/>
              <a:defRPr/>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sz="1800"/>
            </a:lvl5pPr>
            <a:lvl6pPr indent="-342900" lvl="5" marL="2743200" rtl="0">
              <a:spcBef>
                <a:spcPts val="0"/>
              </a:spcBef>
              <a:spcAft>
                <a:spcPts val="0"/>
              </a:spcAft>
              <a:buSzPts val="1800"/>
              <a:buChar char="■"/>
              <a:defRPr sz="1800"/>
            </a:lvl6pPr>
            <a:lvl7pPr indent="-342900" lvl="6" marL="3200400" rtl="0">
              <a:spcBef>
                <a:spcPts val="0"/>
              </a:spcBef>
              <a:spcAft>
                <a:spcPts val="0"/>
              </a:spcAft>
              <a:buSzPts val="1800"/>
              <a:buChar char="●"/>
              <a:defRPr sz="1800"/>
            </a:lvl7pPr>
            <a:lvl8pPr indent="-342900" lvl="7" marL="3657600" rtl="0">
              <a:spcBef>
                <a:spcPts val="0"/>
              </a:spcBef>
              <a:spcAft>
                <a:spcPts val="0"/>
              </a:spcAft>
              <a:buSzPts val="1800"/>
              <a:buChar char="○"/>
              <a:defRPr sz="1800"/>
            </a:lvl8pPr>
            <a:lvl9pPr indent="-342900" lvl="8" marL="4114800" rtl="0">
              <a:spcBef>
                <a:spcPts val="0"/>
              </a:spcBef>
              <a:spcAft>
                <a:spcPts val="0"/>
              </a:spcAft>
              <a:buSzPts val="1800"/>
              <a:buChar char="■"/>
              <a:defRPr sz="1800"/>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1" name="Shape 21"/>
        <p:cNvGrpSpPr/>
        <p:nvPr/>
      </p:nvGrpSpPr>
      <p:grpSpPr>
        <a:xfrm>
          <a:off x="0" y="0"/>
          <a:ext cx="0" cy="0"/>
          <a:chOff x="0" y="0"/>
          <a:chExt cx="0" cy="0"/>
        </a:xfrm>
      </p:grpSpPr>
      <p:sp>
        <p:nvSpPr>
          <p:cNvPr id="22" name="Google Shape;22;p5"/>
          <p:cNvSpPr/>
          <p:nvPr/>
        </p:nvSpPr>
        <p:spPr>
          <a:xfrm>
            <a:off x="0" y="274636"/>
            <a:ext cx="8686800" cy="1554300"/>
          </a:xfrm>
          <a:prstGeom prst="rect">
            <a:avLst/>
          </a:prstGeom>
          <a:solidFill>
            <a:schemeClr val="dk2"/>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23" name="Google Shape;23;p5"/>
          <p:cNvSpPr txBox="1"/>
          <p:nvPr>
            <p:ph type="title"/>
          </p:nvPr>
        </p:nvSpPr>
        <p:spPr>
          <a:xfrm>
            <a:off x="457200" y="274637"/>
            <a:ext cx="8229600" cy="1522200"/>
          </a:xfrm>
          <a:prstGeom prst="rect">
            <a:avLst/>
          </a:prstGeom>
          <a:noFill/>
          <a:ln>
            <a:noFill/>
          </a:ln>
        </p:spPr>
        <p:txBody>
          <a:bodyPr anchorCtr="0" anchor="b" bIns="91425" lIns="91425" spcFirstLastPara="1" rIns="91425" wrap="square" tIns="91425">
            <a:noAutofit/>
          </a:bodyPr>
          <a:lstStyle>
            <a:lvl1pPr lvl="0" rtl="0" algn="l">
              <a:spcBef>
                <a:spcPts val="0"/>
              </a:spcBef>
              <a:spcAft>
                <a:spcPts val="0"/>
              </a:spcAft>
              <a:buSzPts val="4800"/>
              <a:buFont typeface="Arial"/>
              <a:buNone/>
              <a:defRPr b="1" sz="4800">
                <a:solidFill>
                  <a:schemeClr val="lt1"/>
                </a:solidFill>
                <a:latin typeface="Arial"/>
                <a:ea typeface="Arial"/>
                <a:cs typeface="Arial"/>
                <a:sym typeface="Arial"/>
              </a:defRPr>
            </a:lvl1pPr>
            <a:lvl2pPr lvl="1" rtl="0" algn="l">
              <a:spcBef>
                <a:spcPts val="0"/>
              </a:spcBef>
              <a:spcAft>
                <a:spcPts val="0"/>
              </a:spcAft>
              <a:buSzPts val="4800"/>
              <a:buFont typeface="Arial"/>
              <a:buNone/>
              <a:defRPr b="1" sz="4800">
                <a:solidFill>
                  <a:schemeClr val="lt1"/>
                </a:solidFill>
                <a:latin typeface="Arial"/>
                <a:ea typeface="Arial"/>
                <a:cs typeface="Arial"/>
                <a:sym typeface="Arial"/>
              </a:defRPr>
            </a:lvl2pPr>
            <a:lvl3pPr lvl="2" rtl="0" algn="l">
              <a:spcBef>
                <a:spcPts val="0"/>
              </a:spcBef>
              <a:spcAft>
                <a:spcPts val="0"/>
              </a:spcAft>
              <a:buSzPts val="4800"/>
              <a:buFont typeface="Arial"/>
              <a:buNone/>
              <a:defRPr b="1" sz="4800">
                <a:solidFill>
                  <a:schemeClr val="lt1"/>
                </a:solidFill>
                <a:latin typeface="Arial"/>
                <a:ea typeface="Arial"/>
                <a:cs typeface="Arial"/>
                <a:sym typeface="Arial"/>
              </a:defRPr>
            </a:lvl3pPr>
            <a:lvl4pPr lvl="3" rtl="0" algn="l">
              <a:spcBef>
                <a:spcPts val="0"/>
              </a:spcBef>
              <a:spcAft>
                <a:spcPts val="0"/>
              </a:spcAft>
              <a:buSzPts val="4800"/>
              <a:buFont typeface="Arial"/>
              <a:buNone/>
              <a:defRPr b="1" sz="4800">
                <a:solidFill>
                  <a:schemeClr val="lt1"/>
                </a:solidFill>
                <a:latin typeface="Arial"/>
                <a:ea typeface="Arial"/>
                <a:cs typeface="Arial"/>
                <a:sym typeface="Arial"/>
              </a:defRPr>
            </a:lvl4pPr>
            <a:lvl5pPr lvl="4" rtl="0" algn="l">
              <a:spcBef>
                <a:spcPts val="0"/>
              </a:spcBef>
              <a:spcAft>
                <a:spcPts val="0"/>
              </a:spcAft>
              <a:buSzPts val="4800"/>
              <a:buFont typeface="Arial"/>
              <a:buNone/>
              <a:defRPr b="1" sz="4800">
                <a:solidFill>
                  <a:schemeClr val="lt1"/>
                </a:solidFill>
                <a:latin typeface="Arial"/>
                <a:ea typeface="Arial"/>
                <a:cs typeface="Arial"/>
                <a:sym typeface="Arial"/>
              </a:defRPr>
            </a:lvl5pPr>
            <a:lvl6pPr lvl="5" rtl="0" algn="l">
              <a:spcBef>
                <a:spcPts val="0"/>
              </a:spcBef>
              <a:spcAft>
                <a:spcPts val="0"/>
              </a:spcAft>
              <a:buSzPts val="4800"/>
              <a:buFont typeface="Arial"/>
              <a:buNone/>
              <a:defRPr b="1" sz="4800">
                <a:solidFill>
                  <a:schemeClr val="lt1"/>
                </a:solidFill>
                <a:latin typeface="Arial"/>
                <a:ea typeface="Arial"/>
                <a:cs typeface="Arial"/>
                <a:sym typeface="Arial"/>
              </a:defRPr>
            </a:lvl6pPr>
            <a:lvl7pPr lvl="6" rtl="0" algn="l">
              <a:spcBef>
                <a:spcPts val="0"/>
              </a:spcBef>
              <a:spcAft>
                <a:spcPts val="0"/>
              </a:spcAft>
              <a:buSzPts val="4800"/>
              <a:buFont typeface="Arial"/>
              <a:buNone/>
              <a:defRPr b="1" sz="4800">
                <a:solidFill>
                  <a:schemeClr val="lt1"/>
                </a:solidFill>
                <a:latin typeface="Arial"/>
                <a:ea typeface="Arial"/>
                <a:cs typeface="Arial"/>
                <a:sym typeface="Arial"/>
              </a:defRPr>
            </a:lvl7pPr>
            <a:lvl8pPr lvl="7" rtl="0" algn="l">
              <a:spcBef>
                <a:spcPts val="0"/>
              </a:spcBef>
              <a:spcAft>
                <a:spcPts val="0"/>
              </a:spcAft>
              <a:buSzPts val="4800"/>
              <a:buFont typeface="Arial"/>
              <a:buNone/>
              <a:defRPr b="1" sz="4800">
                <a:solidFill>
                  <a:schemeClr val="lt1"/>
                </a:solidFill>
                <a:latin typeface="Arial"/>
                <a:ea typeface="Arial"/>
                <a:cs typeface="Arial"/>
                <a:sym typeface="Arial"/>
              </a:defRPr>
            </a:lvl8pPr>
            <a:lvl9pPr lvl="8" rtl="0" algn="l">
              <a:spcBef>
                <a:spcPts val="0"/>
              </a:spcBef>
              <a:spcAft>
                <a:spcPts val="0"/>
              </a:spcAft>
              <a:buSzPts val="4800"/>
              <a:buFont typeface="Arial"/>
              <a:buNone/>
              <a:defRPr b="1" sz="4800">
                <a:solidFill>
                  <a:schemeClr val="lt1"/>
                </a:solidFill>
                <a:latin typeface="Arial"/>
                <a:ea typeface="Arial"/>
                <a:cs typeface="Arial"/>
                <a:sym typeface="Aria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6"/>
          <p:cNvSpPr/>
          <p:nvPr/>
        </p:nvSpPr>
        <p:spPr>
          <a:xfrm>
            <a:off x="0" y="5875079"/>
            <a:ext cx="8686800" cy="692700"/>
          </a:xfrm>
          <a:prstGeom prst="rect">
            <a:avLst/>
          </a:prstGeom>
          <a:solidFill>
            <a:schemeClr val="dk2"/>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26" name="Google Shape;26;p6"/>
          <p:cNvSpPr txBox="1"/>
          <p:nvPr>
            <p:ph idx="1" type="body"/>
          </p:nvPr>
        </p:nvSpPr>
        <p:spPr>
          <a:xfrm>
            <a:off x="457200" y="5875079"/>
            <a:ext cx="8229600" cy="692700"/>
          </a:xfrm>
          <a:prstGeom prst="rect">
            <a:avLst/>
          </a:prstGeom>
          <a:noFill/>
          <a:ln>
            <a:noFill/>
          </a:ln>
        </p:spPr>
        <p:txBody>
          <a:bodyPr anchorCtr="0" anchor="ctr" bIns="91425" lIns="91425" spcFirstLastPara="1" rIns="91425" wrap="square" tIns="91425">
            <a:noAutofit/>
          </a:bodyPr>
          <a:lstStyle>
            <a:lvl1pPr indent="-381000" lvl="0" marL="457200" rtl="0" algn="l">
              <a:lnSpc>
                <a:spcPct val="100000"/>
              </a:lnSpc>
              <a:spcBef>
                <a:spcPts val="0"/>
              </a:spcBef>
              <a:spcAft>
                <a:spcPts val="0"/>
              </a:spcAft>
              <a:buClr>
                <a:schemeClr val="lt1"/>
              </a:buClr>
              <a:buSzPts val="2400"/>
              <a:buFont typeface="Arial"/>
              <a:buChar char="●"/>
              <a:defRPr b="1" i="0" sz="2400">
                <a:solidFill>
                  <a:schemeClr val="lt1"/>
                </a:solidFill>
              </a:defRPr>
            </a:lvl1pPr>
            <a:lvl2pPr indent="-381000" lvl="1" marL="914400" rtl="0" algn="l">
              <a:lnSpc>
                <a:spcPct val="100000"/>
              </a:lnSpc>
              <a:spcBef>
                <a:spcPts val="0"/>
              </a:spcBef>
              <a:spcAft>
                <a:spcPts val="0"/>
              </a:spcAft>
              <a:buClr>
                <a:schemeClr val="lt1"/>
              </a:buClr>
              <a:buSzPts val="2400"/>
              <a:buFont typeface="Arial"/>
              <a:buChar char="○"/>
              <a:defRPr b="1" i="0" sz="2400">
                <a:solidFill>
                  <a:schemeClr val="lt1"/>
                </a:solidFill>
              </a:defRPr>
            </a:lvl2pPr>
            <a:lvl3pPr indent="-381000" lvl="2" marL="1371600" rtl="0" algn="l">
              <a:lnSpc>
                <a:spcPct val="100000"/>
              </a:lnSpc>
              <a:spcBef>
                <a:spcPts val="0"/>
              </a:spcBef>
              <a:spcAft>
                <a:spcPts val="0"/>
              </a:spcAft>
              <a:buClr>
                <a:schemeClr val="lt1"/>
              </a:buClr>
              <a:buSzPts val="2400"/>
              <a:buFont typeface="Arial"/>
              <a:buChar char="■"/>
              <a:defRPr b="1" i="0" sz="2400">
                <a:solidFill>
                  <a:schemeClr val="lt1"/>
                </a:solidFill>
              </a:defRPr>
            </a:lvl3pPr>
            <a:lvl4pPr indent="-381000" lvl="3" marL="1828800" rtl="0" algn="l">
              <a:lnSpc>
                <a:spcPct val="100000"/>
              </a:lnSpc>
              <a:spcBef>
                <a:spcPts val="0"/>
              </a:spcBef>
              <a:spcAft>
                <a:spcPts val="0"/>
              </a:spcAft>
              <a:buClr>
                <a:schemeClr val="lt1"/>
              </a:buClr>
              <a:buSzPts val="2400"/>
              <a:buFont typeface="Arial"/>
              <a:buChar char="●"/>
              <a:defRPr b="1" i="0" sz="2400">
                <a:solidFill>
                  <a:schemeClr val="lt1"/>
                </a:solidFill>
              </a:defRPr>
            </a:lvl4pPr>
            <a:lvl5pPr indent="-381000" lvl="4" marL="2286000" rtl="0" algn="l">
              <a:lnSpc>
                <a:spcPct val="100000"/>
              </a:lnSpc>
              <a:spcBef>
                <a:spcPts val="0"/>
              </a:spcBef>
              <a:spcAft>
                <a:spcPts val="0"/>
              </a:spcAft>
              <a:buClr>
                <a:schemeClr val="lt1"/>
              </a:buClr>
              <a:buSzPts val="2400"/>
              <a:buFont typeface="Arial"/>
              <a:buChar char="○"/>
              <a:defRPr b="1" i="0" sz="2400">
                <a:solidFill>
                  <a:schemeClr val="lt1"/>
                </a:solidFill>
              </a:defRPr>
            </a:lvl5pPr>
            <a:lvl6pPr indent="-381000" lvl="5" marL="2743200" rtl="0" algn="l">
              <a:lnSpc>
                <a:spcPct val="100000"/>
              </a:lnSpc>
              <a:spcBef>
                <a:spcPts val="0"/>
              </a:spcBef>
              <a:spcAft>
                <a:spcPts val="0"/>
              </a:spcAft>
              <a:buClr>
                <a:schemeClr val="lt1"/>
              </a:buClr>
              <a:buSzPts val="2400"/>
              <a:buFont typeface="Arial"/>
              <a:buChar char="■"/>
              <a:defRPr b="1" i="0" sz="2400">
                <a:solidFill>
                  <a:schemeClr val="lt1"/>
                </a:solidFill>
              </a:defRPr>
            </a:lvl6pPr>
            <a:lvl7pPr indent="-381000" lvl="6" marL="3200400" rtl="0" algn="l">
              <a:lnSpc>
                <a:spcPct val="100000"/>
              </a:lnSpc>
              <a:spcBef>
                <a:spcPts val="0"/>
              </a:spcBef>
              <a:spcAft>
                <a:spcPts val="0"/>
              </a:spcAft>
              <a:buClr>
                <a:schemeClr val="lt1"/>
              </a:buClr>
              <a:buSzPts val="2400"/>
              <a:buFont typeface="Arial"/>
              <a:buChar char="●"/>
              <a:defRPr b="1" i="0" sz="2400">
                <a:solidFill>
                  <a:schemeClr val="lt1"/>
                </a:solidFill>
              </a:defRPr>
            </a:lvl7pPr>
            <a:lvl8pPr indent="-381000" lvl="7" marL="3657600" rtl="0" algn="l">
              <a:lnSpc>
                <a:spcPct val="100000"/>
              </a:lnSpc>
              <a:spcBef>
                <a:spcPts val="0"/>
              </a:spcBef>
              <a:spcAft>
                <a:spcPts val="0"/>
              </a:spcAft>
              <a:buClr>
                <a:schemeClr val="lt1"/>
              </a:buClr>
              <a:buSzPts val="2400"/>
              <a:buFont typeface="Arial"/>
              <a:buChar char="○"/>
              <a:defRPr b="1" i="0" sz="2400">
                <a:solidFill>
                  <a:schemeClr val="lt1"/>
                </a:solidFill>
              </a:defRPr>
            </a:lvl8pPr>
            <a:lvl9pPr indent="-381000" lvl="8" marL="4114800" rtl="0" algn="l">
              <a:lnSpc>
                <a:spcPct val="100000"/>
              </a:lnSpc>
              <a:spcBef>
                <a:spcPts val="0"/>
              </a:spcBef>
              <a:spcAft>
                <a:spcPts val="0"/>
              </a:spcAft>
              <a:buClr>
                <a:schemeClr val="lt1"/>
              </a:buClr>
              <a:buSzPts val="2400"/>
              <a:buFont typeface="Arial"/>
              <a:buChar char="■"/>
              <a:defRPr b="1" i="0" sz="2400">
                <a:solidFill>
                  <a:schemeClr val="lt1"/>
                </a:solidFil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1">
  <p:cSld name="TITLE_1">
    <p:bg>
      <p:bgPr>
        <a:solidFill>
          <a:srgbClr val="060E87"/>
        </a:solidFill>
      </p:bgPr>
    </p:bg>
    <p:spTree>
      <p:nvGrpSpPr>
        <p:cNvPr id="28" name="Shape 28"/>
        <p:cNvGrpSpPr/>
        <p:nvPr/>
      </p:nvGrpSpPr>
      <p:grpSpPr>
        <a:xfrm>
          <a:off x="0" y="0"/>
          <a:ext cx="0" cy="0"/>
          <a:chOff x="0" y="0"/>
          <a:chExt cx="0" cy="0"/>
        </a:xfrm>
      </p:grpSpPr>
      <p:sp>
        <p:nvSpPr>
          <p:cNvPr id="29" name="Google Shape;29;p8"/>
          <p:cNvSpPr txBox="1"/>
          <p:nvPr>
            <p:ph type="ctrTitle"/>
          </p:nvPr>
        </p:nvSpPr>
        <p:spPr>
          <a:xfrm>
            <a:off x="685800" y="914400"/>
            <a:ext cx="7772400" cy="11430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0"/>
              </a:spcBef>
              <a:spcAft>
                <a:spcPts val="0"/>
              </a:spcAft>
              <a:buSzPts val="4800"/>
              <a:buNone/>
              <a:defRPr b="0" i="0" sz="4000" u="none" cap="none" strike="noStrike">
                <a:solidFill>
                  <a:schemeClr val="lt1"/>
                </a:solidFill>
                <a:latin typeface="Arial"/>
                <a:ea typeface="Arial"/>
                <a:cs typeface="Arial"/>
                <a:sym typeface="Arial"/>
              </a:defRPr>
            </a:lvl1pPr>
            <a:lvl2pPr lvl="1" rtl="0">
              <a:spcBef>
                <a:spcPts val="0"/>
              </a:spcBef>
              <a:spcAft>
                <a:spcPts val="0"/>
              </a:spcAft>
              <a:buSzPts val="4800"/>
              <a:buNone/>
              <a:defRPr/>
            </a:lvl2pPr>
            <a:lvl3pPr lvl="2" rtl="0">
              <a:spcBef>
                <a:spcPts val="0"/>
              </a:spcBef>
              <a:spcAft>
                <a:spcPts val="0"/>
              </a:spcAft>
              <a:buSzPts val="4800"/>
              <a:buNone/>
              <a:defRPr/>
            </a:lvl3pPr>
            <a:lvl4pPr lvl="3" rtl="0">
              <a:spcBef>
                <a:spcPts val="0"/>
              </a:spcBef>
              <a:spcAft>
                <a:spcPts val="0"/>
              </a:spcAft>
              <a:buSzPts val="4800"/>
              <a:buNone/>
              <a:defRPr/>
            </a:lvl4pPr>
            <a:lvl5pPr lvl="4" rtl="0">
              <a:spcBef>
                <a:spcPts val="0"/>
              </a:spcBef>
              <a:spcAft>
                <a:spcPts val="0"/>
              </a:spcAft>
              <a:buSzPts val="4800"/>
              <a:buNone/>
              <a:defRPr/>
            </a:lvl5pPr>
            <a:lvl6pPr lvl="5" rtl="0">
              <a:spcBef>
                <a:spcPts val="0"/>
              </a:spcBef>
              <a:spcAft>
                <a:spcPts val="0"/>
              </a:spcAft>
              <a:buSzPts val="4800"/>
              <a:buNone/>
              <a:defRPr/>
            </a:lvl6pPr>
            <a:lvl7pPr lvl="6" rtl="0">
              <a:spcBef>
                <a:spcPts val="0"/>
              </a:spcBef>
              <a:spcAft>
                <a:spcPts val="0"/>
              </a:spcAft>
              <a:buSzPts val="4800"/>
              <a:buNone/>
              <a:defRPr/>
            </a:lvl7pPr>
            <a:lvl8pPr lvl="7" rtl="0">
              <a:spcBef>
                <a:spcPts val="0"/>
              </a:spcBef>
              <a:spcAft>
                <a:spcPts val="0"/>
              </a:spcAft>
              <a:buSzPts val="4800"/>
              <a:buNone/>
              <a:defRPr/>
            </a:lvl8pPr>
            <a:lvl9pPr lvl="8" rtl="0">
              <a:spcBef>
                <a:spcPts val="0"/>
              </a:spcBef>
              <a:spcAft>
                <a:spcPts val="0"/>
              </a:spcAft>
              <a:buSzPts val="4800"/>
              <a:buNone/>
              <a:defRPr/>
            </a:lvl9pPr>
          </a:lstStyle>
          <a:p/>
        </p:txBody>
      </p:sp>
      <p:sp>
        <p:nvSpPr>
          <p:cNvPr id="30" name="Google Shape;30;p8"/>
          <p:cNvSpPr txBox="1"/>
          <p:nvPr>
            <p:ph idx="1" type="subTitle"/>
          </p:nvPr>
        </p:nvSpPr>
        <p:spPr>
          <a:xfrm>
            <a:off x="1371600" y="2514600"/>
            <a:ext cx="6400800" cy="1752600"/>
          </a:xfrm>
          <a:prstGeom prst="rect">
            <a:avLst/>
          </a:prstGeom>
          <a:noFill/>
          <a:ln>
            <a:noFill/>
          </a:ln>
        </p:spPr>
        <p:txBody>
          <a:bodyPr anchorCtr="0" anchor="t" bIns="91425" lIns="91425" spcFirstLastPara="1" rIns="91425" wrap="square" tIns="91425">
            <a:noAutofit/>
          </a:bodyPr>
          <a:lstStyle>
            <a:lvl1pPr indent="82550" lvl="0" marL="0" marR="0" rtl="0" algn="l">
              <a:lnSpc>
                <a:spcPct val="100000"/>
              </a:lnSpc>
              <a:spcBef>
                <a:spcPts val="1440"/>
              </a:spcBef>
              <a:spcAft>
                <a:spcPts val="0"/>
              </a:spcAft>
              <a:buClr>
                <a:srgbClr val="FFFF00"/>
              </a:buClr>
              <a:buSzPts val="3000"/>
              <a:buFont typeface="Arial"/>
              <a:buChar char="●"/>
              <a:defRPr b="0" i="0" sz="7200" u="none" cap="none" strike="noStrike">
                <a:solidFill>
                  <a:srgbClr val="FFFF00"/>
                </a:solidFill>
                <a:latin typeface="Arial"/>
                <a:ea typeface="Arial"/>
                <a:cs typeface="Arial"/>
                <a:sym typeface="Arial"/>
              </a:defRPr>
            </a:lvl1pPr>
            <a:lvl2pPr lvl="1" rtl="0">
              <a:spcBef>
                <a:spcPts val="0"/>
              </a:spcBef>
              <a:spcAft>
                <a:spcPts val="0"/>
              </a:spcAft>
              <a:buSzPts val="2400"/>
              <a:buChar char="○"/>
              <a:defRPr/>
            </a:lvl2pPr>
            <a:lvl3pPr lvl="2" rtl="0">
              <a:spcBef>
                <a:spcPts val="0"/>
              </a:spcBef>
              <a:spcAft>
                <a:spcPts val="0"/>
              </a:spcAft>
              <a:buSzPts val="2400"/>
              <a:buChar char="■"/>
              <a:defRPr/>
            </a:lvl3pPr>
            <a:lvl4pPr lvl="3" rtl="0">
              <a:spcBef>
                <a:spcPts val="0"/>
              </a:spcBef>
              <a:spcAft>
                <a:spcPts val="0"/>
              </a:spcAft>
              <a:buSzPts val="1800"/>
              <a:buChar char="●"/>
              <a:defRPr/>
            </a:lvl4pPr>
            <a:lvl5pPr lvl="4" rtl="0">
              <a:spcBef>
                <a:spcPts val="0"/>
              </a:spcBef>
              <a:spcAft>
                <a:spcPts val="0"/>
              </a:spcAft>
              <a:buSzPts val="1800"/>
              <a:buChar char="○"/>
              <a:defRPr/>
            </a:lvl5pPr>
            <a:lvl6pPr lvl="5" rtl="0">
              <a:spcBef>
                <a:spcPts val="0"/>
              </a:spcBef>
              <a:spcAft>
                <a:spcPts val="0"/>
              </a:spcAft>
              <a:buSzPts val="1800"/>
              <a:buChar char="■"/>
              <a:defRPr/>
            </a:lvl6pPr>
            <a:lvl7pPr lvl="6" rtl="0">
              <a:spcBef>
                <a:spcPts val="0"/>
              </a:spcBef>
              <a:spcAft>
                <a:spcPts val="0"/>
              </a:spcAft>
              <a:buSzPts val="1800"/>
              <a:buChar char="●"/>
              <a:defRPr/>
            </a:lvl7pPr>
            <a:lvl8pPr lvl="7" rtl="0">
              <a:spcBef>
                <a:spcPts val="0"/>
              </a:spcBef>
              <a:spcAft>
                <a:spcPts val="0"/>
              </a:spcAft>
              <a:buSzPts val="1800"/>
              <a:buChar char="○"/>
              <a:defRPr/>
            </a:lvl8pPr>
            <a:lvl9pPr lvl="8" rtl="0">
              <a:spcBef>
                <a:spcPts val="0"/>
              </a:spcBef>
              <a:spcAft>
                <a:spcPts val="0"/>
              </a:spcAft>
              <a:buSzPts val="1800"/>
              <a:buChar char="■"/>
              <a:defRPr/>
            </a:lvl9pPr>
          </a:lstStyle>
          <a:p/>
        </p:txBody>
      </p:sp>
      <p:sp>
        <p:nvSpPr>
          <p:cNvPr id="31" name="Google Shape;31;p8"/>
          <p:cNvSpPr txBox="1"/>
          <p:nvPr>
            <p:ph idx="2" type="title"/>
          </p:nvPr>
        </p:nvSpPr>
        <p:spPr>
          <a:xfrm>
            <a:off x="685800" y="609600"/>
            <a:ext cx="7772400" cy="11430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SzPts val="4800"/>
              <a:buNone/>
              <a:defRPr sz="4000">
                <a:solidFill>
                  <a:srgbClr val="FFFF00"/>
                </a:solidFill>
                <a:latin typeface="Arial"/>
                <a:ea typeface="Arial"/>
                <a:cs typeface="Arial"/>
                <a:sym typeface="Arial"/>
              </a:defRPr>
            </a:lvl1pPr>
            <a:lvl2pPr lvl="1" rtl="0" algn="ctr">
              <a:lnSpc>
                <a:spcPct val="100000"/>
              </a:lnSpc>
              <a:spcBef>
                <a:spcPts val="0"/>
              </a:spcBef>
              <a:spcAft>
                <a:spcPts val="0"/>
              </a:spcAft>
              <a:buSzPts val="4800"/>
              <a:buNone/>
              <a:defRPr sz="4000">
                <a:solidFill>
                  <a:srgbClr val="FFFF00"/>
                </a:solidFill>
                <a:latin typeface="Arial"/>
                <a:ea typeface="Arial"/>
                <a:cs typeface="Arial"/>
                <a:sym typeface="Arial"/>
              </a:defRPr>
            </a:lvl2pPr>
            <a:lvl3pPr lvl="2" rtl="0" algn="ctr">
              <a:lnSpc>
                <a:spcPct val="100000"/>
              </a:lnSpc>
              <a:spcBef>
                <a:spcPts val="0"/>
              </a:spcBef>
              <a:spcAft>
                <a:spcPts val="0"/>
              </a:spcAft>
              <a:buSzPts val="4800"/>
              <a:buNone/>
              <a:defRPr sz="4000">
                <a:solidFill>
                  <a:srgbClr val="FFFF00"/>
                </a:solidFill>
                <a:latin typeface="Arial"/>
                <a:ea typeface="Arial"/>
                <a:cs typeface="Arial"/>
                <a:sym typeface="Arial"/>
              </a:defRPr>
            </a:lvl3pPr>
            <a:lvl4pPr lvl="3" rtl="0" algn="ctr">
              <a:lnSpc>
                <a:spcPct val="100000"/>
              </a:lnSpc>
              <a:spcBef>
                <a:spcPts val="0"/>
              </a:spcBef>
              <a:spcAft>
                <a:spcPts val="0"/>
              </a:spcAft>
              <a:buSzPts val="4800"/>
              <a:buNone/>
              <a:defRPr sz="4000">
                <a:solidFill>
                  <a:srgbClr val="FFFF00"/>
                </a:solidFill>
                <a:latin typeface="Arial"/>
                <a:ea typeface="Arial"/>
                <a:cs typeface="Arial"/>
                <a:sym typeface="Arial"/>
              </a:defRPr>
            </a:lvl4pPr>
            <a:lvl5pPr lvl="4" rtl="0" algn="ctr">
              <a:lnSpc>
                <a:spcPct val="100000"/>
              </a:lnSpc>
              <a:spcBef>
                <a:spcPts val="0"/>
              </a:spcBef>
              <a:spcAft>
                <a:spcPts val="0"/>
              </a:spcAft>
              <a:buSzPts val="4800"/>
              <a:buNone/>
              <a:defRPr sz="4000">
                <a:solidFill>
                  <a:srgbClr val="FFFF00"/>
                </a:solidFill>
                <a:latin typeface="Arial"/>
                <a:ea typeface="Arial"/>
                <a:cs typeface="Arial"/>
                <a:sym typeface="Arial"/>
              </a:defRPr>
            </a:lvl5pPr>
            <a:lvl6pPr lvl="5" rtl="0" algn="ctr">
              <a:lnSpc>
                <a:spcPct val="100000"/>
              </a:lnSpc>
              <a:spcBef>
                <a:spcPts val="0"/>
              </a:spcBef>
              <a:spcAft>
                <a:spcPts val="0"/>
              </a:spcAft>
              <a:buSzPts val="4800"/>
              <a:buNone/>
              <a:defRPr sz="4000">
                <a:solidFill>
                  <a:srgbClr val="FFFF00"/>
                </a:solidFill>
                <a:latin typeface="Arial"/>
                <a:ea typeface="Arial"/>
                <a:cs typeface="Arial"/>
                <a:sym typeface="Arial"/>
              </a:defRPr>
            </a:lvl6pPr>
            <a:lvl7pPr lvl="6" rtl="0" algn="ctr">
              <a:lnSpc>
                <a:spcPct val="100000"/>
              </a:lnSpc>
              <a:spcBef>
                <a:spcPts val="0"/>
              </a:spcBef>
              <a:spcAft>
                <a:spcPts val="0"/>
              </a:spcAft>
              <a:buSzPts val="4800"/>
              <a:buNone/>
              <a:defRPr sz="4000">
                <a:solidFill>
                  <a:srgbClr val="FFFF00"/>
                </a:solidFill>
                <a:latin typeface="Arial"/>
                <a:ea typeface="Arial"/>
                <a:cs typeface="Arial"/>
                <a:sym typeface="Arial"/>
              </a:defRPr>
            </a:lvl7pPr>
            <a:lvl8pPr lvl="7" rtl="0" algn="ctr">
              <a:lnSpc>
                <a:spcPct val="100000"/>
              </a:lnSpc>
              <a:spcBef>
                <a:spcPts val="0"/>
              </a:spcBef>
              <a:spcAft>
                <a:spcPts val="0"/>
              </a:spcAft>
              <a:buSzPts val="4800"/>
              <a:buNone/>
              <a:defRPr sz="4000">
                <a:solidFill>
                  <a:srgbClr val="FFFF00"/>
                </a:solidFill>
                <a:latin typeface="Arial"/>
                <a:ea typeface="Arial"/>
                <a:cs typeface="Arial"/>
                <a:sym typeface="Arial"/>
              </a:defRPr>
            </a:lvl8pPr>
            <a:lvl9pPr lvl="8" rtl="0" algn="ctr">
              <a:lnSpc>
                <a:spcPct val="100000"/>
              </a:lnSpc>
              <a:spcBef>
                <a:spcPts val="0"/>
              </a:spcBef>
              <a:spcAft>
                <a:spcPts val="0"/>
              </a:spcAft>
              <a:buSzPts val="4800"/>
              <a:buNone/>
              <a:defRPr sz="4000">
                <a:solidFill>
                  <a:srgbClr val="FFFF00"/>
                </a:solidFill>
                <a:latin typeface="Arial"/>
                <a:ea typeface="Arial"/>
                <a:cs typeface="Arial"/>
                <a:sym typeface="Arial"/>
              </a:defRPr>
            </a:lvl9pPr>
          </a:lstStyle>
          <a:p/>
        </p:txBody>
      </p:sp>
      <p:sp>
        <p:nvSpPr>
          <p:cNvPr id="32" name="Google Shape;32;p8"/>
          <p:cNvSpPr txBox="1"/>
          <p:nvPr>
            <p:ph idx="3" type="body"/>
          </p:nvPr>
        </p:nvSpPr>
        <p:spPr>
          <a:xfrm>
            <a:off x="685800" y="1981200"/>
            <a:ext cx="7772400" cy="4114800"/>
          </a:xfrm>
          <a:prstGeom prst="rect">
            <a:avLst/>
          </a:prstGeom>
          <a:noFill/>
          <a:ln>
            <a:noFill/>
          </a:ln>
        </p:spPr>
        <p:txBody>
          <a:bodyPr anchorCtr="0" anchor="t" bIns="91425" lIns="91425" spcFirstLastPara="1" rIns="91425" wrap="square" tIns="91425">
            <a:noAutofit/>
          </a:bodyPr>
          <a:lstStyle>
            <a:lvl1pPr indent="-419100" lvl="0" marL="457200" rtl="0" algn="l">
              <a:lnSpc>
                <a:spcPct val="100000"/>
              </a:lnSpc>
              <a:spcBef>
                <a:spcPts val="640"/>
              </a:spcBef>
              <a:spcAft>
                <a:spcPts val="0"/>
              </a:spcAft>
              <a:buClr>
                <a:schemeClr val="lt1"/>
              </a:buClr>
              <a:buSzPts val="3000"/>
              <a:buFont typeface="Arial"/>
              <a:buChar char="●"/>
              <a:defRPr sz="3200">
                <a:solidFill>
                  <a:schemeClr val="lt1"/>
                </a:solidFill>
                <a:latin typeface="Arial"/>
                <a:ea typeface="Arial"/>
                <a:cs typeface="Arial"/>
                <a:sym typeface="Arial"/>
              </a:defRPr>
            </a:lvl1pPr>
            <a:lvl2pPr indent="-381000" lvl="1" marL="914400" rtl="0">
              <a:lnSpc>
                <a:spcPct val="100000"/>
              </a:lnSpc>
              <a:spcBef>
                <a:spcPts val="0"/>
              </a:spcBef>
              <a:spcAft>
                <a:spcPts val="0"/>
              </a:spcAft>
              <a:buSzPts val="2400"/>
              <a:buChar char="●"/>
              <a:defRPr sz="2800"/>
            </a:lvl2pPr>
            <a:lvl3pPr indent="-381000" lvl="2" marL="1371600" rtl="0">
              <a:lnSpc>
                <a:spcPct val="100000"/>
              </a:lnSpc>
              <a:spcBef>
                <a:spcPts val="0"/>
              </a:spcBef>
              <a:spcAft>
                <a:spcPts val="0"/>
              </a:spcAft>
              <a:buSzPts val="2400"/>
              <a:buChar char="●"/>
              <a:defRPr sz="2400"/>
            </a:lvl3pPr>
            <a:lvl4pPr indent="-342900" lvl="3" marL="1828800" rtl="0">
              <a:lnSpc>
                <a:spcPct val="100000"/>
              </a:lnSpc>
              <a:spcBef>
                <a:spcPts val="0"/>
              </a:spcBef>
              <a:spcAft>
                <a:spcPts val="0"/>
              </a:spcAft>
              <a:buSzPts val="1800"/>
              <a:buChar char="●"/>
              <a:defRPr sz="2000"/>
            </a:lvl4pPr>
            <a:lvl5pPr indent="-342900" lvl="4" marL="2286000" rtl="0">
              <a:lnSpc>
                <a:spcPct val="100000"/>
              </a:lnSpc>
              <a:spcBef>
                <a:spcPts val="0"/>
              </a:spcBef>
              <a:spcAft>
                <a:spcPts val="0"/>
              </a:spcAft>
              <a:buSzPts val="1800"/>
              <a:buChar char="●"/>
              <a:defRPr sz="2000"/>
            </a:lvl5pPr>
            <a:lvl6pPr indent="-342900" lvl="5" marL="2743200" rtl="0">
              <a:lnSpc>
                <a:spcPct val="100000"/>
              </a:lnSpc>
              <a:spcBef>
                <a:spcPts val="0"/>
              </a:spcBef>
              <a:spcAft>
                <a:spcPts val="0"/>
              </a:spcAft>
              <a:buClr>
                <a:schemeClr val="lt1"/>
              </a:buClr>
              <a:buSzPts val="1800"/>
              <a:buFont typeface="Arial"/>
              <a:buChar char="●"/>
              <a:defRPr sz="3200">
                <a:solidFill>
                  <a:schemeClr val="lt1"/>
                </a:solidFill>
                <a:latin typeface="Arial"/>
                <a:ea typeface="Arial"/>
                <a:cs typeface="Arial"/>
                <a:sym typeface="Arial"/>
              </a:defRPr>
            </a:lvl6pPr>
            <a:lvl7pPr indent="-342900" lvl="6" marL="3200400" rtl="0">
              <a:lnSpc>
                <a:spcPct val="100000"/>
              </a:lnSpc>
              <a:spcBef>
                <a:spcPts val="0"/>
              </a:spcBef>
              <a:spcAft>
                <a:spcPts val="0"/>
              </a:spcAft>
              <a:buClr>
                <a:schemeClr val="lt1"/>
              </a:buClr>
              <a:buSzPts val="1800"/>
              <a:buFont typeface="Arial"/>
              <a:buChar char="●"/>
              <a:defRPr sz="3200">
                <a:solidFill>
                  <a:schemeClr val="lt1"/>
                </a:solidFill>
                <a:latin typeface="Arial"/>
                <a:ea typeface="Arial"/>
                <a:cs typeface="Arial"/>
                <a:sym typeface="Arial"/>
              </a:defRPr>
            </a:lvl7pPr>
            <a:lvl8pPr indent="-342900" lvl="7" marL="3657600" rtl="0">
              <a:lnSpc>
                <a:spcPct val="100000"/>
              </a:lnSpc>
              <a:spcBef>
                <a:spcPts val="0"/>
              </a:spcBef>
              <a:spcAft>
                <a:spcPts val="0"/>
              </a:spcAft>
              <a:buClr>
                <a:schemeClr val="lt1"/>
              </a:buClr>
              <a:buSzPts val="1800"/>
              <a:buFont typeface="Arial"/>
              <a:buChar char="●"/>
              <a:defRPr sz="3200">
                <a:solidFill>
                  <a:schemeClr val="lt1"/>
                </a:solidFill>
                <a:latin typeface="Arial"/>
                <a:ea typeface="Arial"/>
                <a:cs typeface="Arial"/>
                <a:sym typeface="Arial"/>
              </a:defRPr>
            </a:lvl8pPr>
            <a:lvl9pPr indent="-342900" lvl="8" marL="4114800" rtl="0">
              <a:lnSpc>
                <a:spcPct val="100000"/>
              </a:lnSpc>
              <a:spcBef>
                <a:spcPts val="0"/>
              </a:spcBef>
              <a:spcAft>
                <a:spcPts val="0"/>
              </a:spcAft>
              <a:buClr>
                <a:schemeClr val="lt1"/>
              </a:buClr>
              <a:buSzPts val="1800"/>
              <a:buFont typeface="Arial"/>
              <a:buChar char="●"/>
              <a:defRPr sz="3200">
                <a:solidFill>
                  <a:schemeClr val="lt1"/>
                </a:solidFill>
                <a:latin typeface="Arial"/>
                <a:ea typeface="Arial"/>
                <a:cs typeface="Arial"/>
                <a:sym typeface="Arial"/>
              </a:defRPr>
            </a:lvl9pPr>
          </a:lstStyle>
          <a:p/>
        </p:txBody>
      </p:sp>
      <p:sp>
        <p:nvSpPr>
          <p:cNvPr id="33" name="Google Shape;33;p8"/>
          <p:cNvSpPr txBox="1"/>
          <p:nvPr>
            <p:ph idx="10" type="dt"/>
          </p:nvPr>
        </p:nvSpPr>
        <p:spPr>
          <a:xfrm>
            <a:off x="685800" y="6248400"/>
            <a:ext cx="1905000" cy="457200"/>
          </a:xfrm>
          <a:prstGeom prst="rect">
            <a:avLst/>
          </a:prstGeom>
          <a:noFill/>
          <a:ln>
            <a:noFill/>
          </a:ln>
        </p:spPr>
        <p:txBody>
          <a:bodyPr anchorCtr="0" anchor="t" bIns="91425" lIns="91425" spcFirstLastPara="1" rIns="91425" wrap="square" tIns="91425">
            <a:noAutofit/>
          </a:bodyPr>
          <a:lstStyle>
            <a:lvl1pPr indent="-88900" lvl="0" marL="0" marR="0" rtl="0" algn="l">
              <a:spcBef>
                <a:spcPts val="0"/>
              </a:spcBef>
              <a:spcAft>
                <a:spcPts val="0"/>
              </a:spcAft>
              <a:buSzPts val="1400"/>
              <a:buChar char="●"/>
              <a:defRPr b="0" i="0" sz="1400" u="none" cap="none" strike="noStrike"/>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34" name="Google Shape;34;p8"/>
          <p:cNvSpPr txBox="1"/>
          <p:nvPr>
            <p:ph idx="11" type="ftr"/>
          </p:nvPr>
        </p:nvSpPr>
        <p:spPr>
          <a:xfrm>
            <a:off x="3124200" y="6248400"/>
            <a:ext cx="2895600" cy="457200"/>
          </a:xfrm>
          <a:prstGeom prst="rect">
            <a:avLst/>
          </a:prstGeom>
          <a:noFill/>
          <a:ln>
            <a:noFill/>
          </a:ln>
        </p:spPr>
        <p:txBody>
          <a:bodyPr anchorCtr="0" anchor="t" bIns="91425" lIns="91425" spcFirstLastPara="1" rIns="91425" wrap="square" tIns="91425">
            <a:noAutofit/>
          </a:bodyPr>
          <a:lstStyle>
            <a:lvl1pPr indent="-88900" lvl="0" marL="0" marR="0" rtl="0" algn="ctr">
              <a:spcBef>
                <a:spcPts val="0"/>
              </a:spcBef>
              <a:spcAft>
                <a:spcPts val="0"/>
              </a:spcAft>
              <a:buSzPts val="1400"/>
              <a:buChar char="●"/>
              <a:defRPr b="0" i="0" sz="1400" u="none" cap="none" strike="noStrike"/>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35" name="Google Shape;35;p8"/>
          <p:cNvSpPr txBox="1"/>
          <p:nvPr>
            <p:ph idx="12" type="sldNum"/>
          </p:nvPr>
        </p:nvSpPr>
        <p:spPr>
          <a:xfrm>
            <a:off x="6553200" y="6248400"/>
            <a:ext cx="1905000" cy="457200"/>
          </a:xfrm>
          <a:prstGeom prst="rect">
            <a:avLst/>
          </a:prstGeom>
          <a:noFill/>
          <a:ln>
            <a:noFill/>
          </a:ln>
        </p:spPr>
        <p:txBody>
          <a:bodyPr anchorCtr="0" anchor="t" bIns="91425" lIns="91425" spcFirstLastPara="1" rIns="91425" wrap="square" tIns="91425">
            <a:noAutofit/>
          </a:bodyPr>
          <a:lstStyle>
            <a:lvl1pPr indent="0" lvl="0" marL="0" marR="0" rtl="0" algn="r">
              <a:buNone/>
              <a:defRPr b="0" i="0" sz="1400" u="none" cap="none" strike="noStrike"/>
            </a:lvl1pPr>
            <a:lvl2pPr indent="0" lvl="1" marL="0" marR="0" rtl="0" algn="r">
              <a:buNone/>
              <a:defRPr b="0" i="0" sz="1400" u="none" cap="none" strike="noStrike"/>
            </a:lvl2pPr>
            <a:lvl3pPr indent="0" lvl="2" marL="0" marR="0" rtl="0" algn="r">
              <a:buNone/>
              <a:defRPr b="0" i="0" sz="1400" u="none" cap="none" strike="noStrike"/>
            </a:lvl3pPr>
            <a:lvl4pPr indent="0" lvl="3" marL="0" marR="0" rtl="0" algn="r">
              <a:buNone/>
              <a:defRPr b="0" i="0" sz="1400" u="none" cap="none" strike="noStrike"/>
            </a:lvl4pPr>
            <a:lvl5pPr indent="0" lvl="4" marL="0" marR="0" rtl="0" algn="r">
              <a:buNone/>
              <a:defRPr b="0" i="0" sz="1400" u="none" cap="none" strike="noStrike"/>
            </a:lvl5pPr>
            <a:lvl6pPr indent="0" lvl="5" marL="0" marR="0" rtl="0" algn="r">
              <a:buNone/>
              <a:defRPr b="0" i="0" sz="1400" u="none" cap="none" strike="noStrike"/>
            </a:lvl6pPr>
            <a:lvl7pPr indent="0" lvl="6" marL="0" marR="0" rtl="0" algn="r">
              <a:buNone/>
              <a:defRPr b="0" i="0" sz="1400" u="none" cap="none" strike="noStrike"/>
            </a:lvl7pPr>
            <a:lvl8pPr indent="0" lvl="7" marL="0" marR="0" rtl="0" algn="r">
              <a:buNone/>
              <a:defRPr b="0" i="0" sz="1400" u="none" cap="none" strike="noStrike"/>
            </a:lvl8pPr>
            <a:lvl9pPr indent="0" lvl="8" marL="0" marR="0" rtl="0" algn="r">
              <a:buNone/>
              <a:defRPr b="0" i="0" sz="1400" u="none" cap="none" strike="noStrike"/>
            </a:lvl9pPr>
          </a:lstStyle>
          <a:p>
            <a:pPr indent="-88900" lvl="0" marL="0" rtl="0" algn="r">
              <a:spcBef>
                <a:spcPts val="0"/>
              </a:spcBef>
              <a:spcAft>
                <a:spcPts val="0"/>
              </a:spcAft>
              <a:buSzPts val="1400"/>
              <a:buChar char="●"/>
            </a:pPr>
            <a:r>
              <a:t/>
            </a:r>
            <a:endParaRPr/>
          </a:p>
          <a:p>
            <a:pPr indent="-88900" lvl="1" marL="0" rtl="0" algn="l">
              <a:spcBef>
                <a:spcPts val="0"/>
              </a:spcBef>
              <a:spcAft>
                <a:spcPts val="0"/>
              </a:spcAft>
              <a:buSzPts val="1400"/>
              <a:buChar char="○"/>
            </a:pPr>
            <a:r>
              <a:t/>
            </a:r>
            <a:endParaRPr/>
          </a:p>
          <a:p>
            <a:pPr indent="-88900" lvl="2" marL="0" rtl="0" algn="l">
              <a:spcBef>
                <a:spcPts val="0"/>
              </a:spcBef>
              <a:spcAft>
                <a:spcPts val="0"/>
              </a:spcAft>
              <a:buSzPts val="1400"/>
              <a:buChar char="■"/>
            </a:pPr>
            <a:r>
              <a:t/>
            </a:r>
            <a:endParaRPr/>
          </a:p>
          <a:p>
            <a:pPr indent="-88900" lvl="3" marL="0" rtl="0" algn="l">
              <a:spcBef>
                <a:spcPts val="0"/>
              </a:spcBef>
              <a:spcAft>
                <a:spcPts val="0"/>
              </a:spcAft>
              <a:buSzPts val="1400"/>
              <a:buChar char="●"/>
            </a:pPr>
            <a:r>
              <a:t/>
            </a:r>
            <a:endParaRPr/>
          </a:p>
          <a:p>
            <a:pPr indent="-88900" lvl="4" marL="0" rtl="0" algn="l">
              <a:spcBef>
                <a:spcPts val="0"/>
              </a:spcBef>
              <a:spcAft>
                <a:spcPts val="0"/>
              </a:spcAft>
              <a:buSzPts val="1400"/>
              <a:buChar char="○"/>
            </a:pPr>
            <a:r>
              <a:t/>
            </a:r>
            <a:endParaRPr/>
          </a:p>
          <a:p>
            <a:pPr indent="-88900" lvl="5" marL="0" rtl="0" algn="l">
              <a:spcBef>
                <a:spcPts val="0"/>
              </a:spcBef>
              <a:spcAft>
                <a:spcPts val="0"/>
              </a:spcAft>
              <a:buSzPts val="1400"/>
              <a:buChar char="■"/>
            </a:pPr>
            <a:r>
              <a:t/>
            </a:r>
            <a:endParaRPr/>
          </a:p>
          <a:p>
            <a:pPr indent="-88900" lvl="6" marL="0" rtl="0" algn="l">
              <a:spcBef>
                <a:spcPts val="0"/>
              </a:spcBef>
              <a:spcAft>
                <a:spcPts val="0"/>
              </a:spcAft>
              <a:buSzPts val="1400"/>
              <a:buChar char="●"/>
            </a:pPr>
            <a:r>
              <a:t/>
            </a:r>
            <a:endParaRPr/>
          </a:p>
          <a:p>
            <a:pPr indent="-88900" lvl="7" marL="0" rtl="0" algn="l">
              <a:spcBef>
                <a:spcPts val="0"/>
              </a:spcBef>
              <a:spcAft>
                <a:spcPts val="0"/>
              </a:spcAft>
              <a:buSzPts val="1400"/>
              <a:buChar char="○"/>
            </a:pPr>
            <a:r>
              <a:t/>
            </a:r>
            <a:endParaRPr/>
          </a:p>
          <a:p>
            <a:pPr indent="-88900" lvl="8" marL="0" rtl="0" algn="l">
              <a:spcBef>
                <a:spcPts val="0"/>
              </a:spcBef>
              <a:spcAft>
                <a:spcPts val="0"/>
              </a:spcAft>
              <a:buSzPts val="1400"/>
              <a:buChar char="■"/>
            </a:pPr>
            <a:r>
              <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7"/>
            <a:ext cx="8229600" cy="1522200"/>
          </a:xfrm>
          <a:prstGeom prst="rect">
            <a:avLst/>
          </a:prstGeom>
          <a:noFill/>
          <a:ln>
            <a:noFill/>
          </a:ln>
        </p:spPr>
        <p:txBody>
          <a:bodyPr anchorCtr="0" anchor="b" bIns="91425" lIns="91425" spcFirstLastPara="1" rIns="91425" wrap="square" tIns="91425">
            <a:noAutofit/>
          </a:bodyPr>
          <a:lstStyle>
            <a:lvl1pPr lvl="0" rtl="0" algn="l">
              <a:spcBef>
                <a:spcPts val="0"/>
              </a:spcBef>
              <a:spcAft>
                <a:spcPts val="0"/>
              </a:spcAft>
              <a:buClr>
                <a:schemeClr val="lt1"/>
              </a:buClr>
              <a:buSzPts val="4800"/>
              <a:buFont typeface="Arial"/>
              <a:buNone/>
              <a:defRPr b="1" i="0" sz="4800" u="none" cap="none" strike="noStrike">
                <a:solidFill>
                  <a:schemeClr val="lt1"/>
                </a:solidFill>
                <a:latin typeface="Arial"/>
                <a:ea typeface="Arial"/>
                <a:cs typeface="Arial"/>
                <a:sym typeface="Arial"/>
              </a:defRPr>
            </a:lvl1pPr>
            <a:lvl2pPr lvl="1" rtl="0" algn="l">
              <a:spcBef>
                <a:spcPts val="0"/>
              </a:spcBef>
              <a:spcAft>
                <a:spcPts val="0"/>
              </a:spcAft>
              <a:buClr>
                <a:schemeClr val="lt1"/>
              </a:buClr>
              <a:buSzPts val="4800"/>
              <a:buFont typeface="Arial"/>
              <a:buNone/>
              <a:defRPr b="1" i="0" sz="4800" u="none" cap="none" strike="noStrike">
                <a:solidFill>
                  <a:schemeClr val="lt1"/>
                </a:solidFill>
                <a:latin typeface="Arial"/>
                <a:ea typeface="Arial"/>
                <a:cs typeface="Arial"/>
                <a:sym typeface="Arial"/>
              </a:defRPr>
            </a:lvl2pPr>
            <a:lvl3pPr lvl="2" rtl="0" algn="l">
              <a:spcBef>
                <a:spcPts val="0"/>
              </a:spcBef>
              <a:spcAft>
                <a:spcPts val="0"/>
              </a:spcAft>
              <a:buClr>
                <a:schemeClr val="lt1"/>
              </a:buClr>
              <a:buSzPts val="4800"/>
              <a:buFont typeface="Arial"/>
              <a:buNone/>
              <a:defRPr b="1" i="0" sz="4800" u="none" cap="none" strike="noStrike">
                <a:solidFill>
                  <a:schemeClr val="lt1"/>
                </a:solidFill>
                <a:latin typeface="Arial"/>
                <a:ea typeface="Arial"/>
                <a:cs typeface="Arial"/>
                <a:sym typeface="Arial"/>
              </a:defRPr>
            </a:lvl3pPr>
            <a:lvl4pPr lvl="3" rtl="0" algn="l">
              <a:spcBef>
                <a:spcPts val="0"/>
              </a:spcBef>
              <a:spcAft>
                <a:spcPts val="0"/>
              </a:spcAft>
              <a:buClr>
                <a:schemeClr val="lt1"/>
              </a:buClr>
              <a:buSzPts val="4800"/>
              <a:buFont typeface="Arial"/>
              <a:buNone/>
              <a:defRPr b="1" i="0" sz="4800" u="none" cap="none" strike="noStrike">
                <a:solidFill>
                  <a:schemeClr val="lt1"/>
                </a:solidFill>
                <a:latin typeface="Arial"/>
                <a:ea typeface="Arial"/>
                <a:cs typeface="Arial"/>
                <a:sym typeface="Arial"/>
              </a:defRPr>
            </a:lvl4pPr>
            <a:lvl5pPr lvl="4" rtl="0" algn="l">
              <a:spcBef>
                <a:spcPts val="0"/>
              </a:spcBef>
              <a:spcAft>
                <a:spcPts val="0"/>
              </a:spcAft>
              <a:buClr>
                <a:schemeClr val="lt1"/>
              </a:buClr>
              <a:buSzPts val="4800"/>
              <a:buFont typeface="Arial"/>
              <a:buNone/>
              <a:defRPr b="1" i="0" sz="4800" u="none" cap="none" strike="noStrike">
                <a:solidFill>
                  <a:schemeClr val="lt1"/>
                </a:solidFill>
                <a:latin typeface="Arial"/>
                <a:ea typeface="Arial"/>
                <a:cs typeface="Arial"/>
                <a:sym typeface="Arial"/>
              </a:defRPr>
            </a:lvl5pPr>
            <a:lvl6pPr lvl="5" rtl="0" algn="l">
              <a:spcBef>
                <a:spcPts val="0"/>
              </a:spcBef>
              <a:spcAft>
                <a:spcPts val="0"/>
              </a:spcAft>
              <a:buClr>
                <a:schemeClr val="lt1"/>
              </a:buClr>
              <a:buSzPts val="4800"/>
              <a:buFont typeface="Arial"/>
              <a:buNone/>
              <a:defRPr b="1" i="0" sz="4800" u="none" cap="none" strike="noStrike">
                <a:solidFill>
                  <a:schemeClr val="lt1"/>
                </a:solidFill>
                <a:latin typeface="Arial"/>
                <a:ea typeface="Arial"/>
                <a:cs typeface="Arial"/>
                <a:sym typeface="Arial"/>
              </a:defRPr>
            </a:lvl6pPr>
            <a:lvl7pPr lvl="6" rtl="0" algn="l">
              <a:spcBef>
                <a:spcPts val="0"/>
              </a:spcBef>
              <a:spcAft>
                <a:spcPts val="0"/>
              </a:spcAft>
              <a:buClr>
                <a:schemeClr val="lt1"/>
              </a:buClr>
              <a:buSzPts val="4800"/>
              <a:buFont typeface="Arial"/>
              <a:buNone/>
              <a:defRPr b="1" i="0" sz="4800" u="none" cap="none" strike="noStrike">
                <a:solidFill>
                  <a:schemeClr val="lt1"/>
                </a:solidFill>
                <a:latin typeface="Arial"/>
                <a:ea typeface="Arial"/>
                <a:cs typeface="Arial"/>
                <a:sym typeface="Arial"/>
              </a:defRPr>
            </a:lvl7pPr>
            <a:lvl8pPr lvl="7" rtl="0" algn="l">
              <a:spcBef>
                <a:spcPts val="0"/>
              </a:spcBef>
              <a:spcAft>
                <a:spcPts val="0"/>
              </a:spcAft>
              <a:buClr>
                <a:schemeClr val="lt1"/>
              </a:buClr>
              <a:buSzPts val="4800"/>
              <a:buFont typeface="Arial"/>
              <a:buNone/>
              <a:defRPr b="1" i="0" sz="4800" u="none" cap="none" strike="noStrike">
                <a:solidFill>
                  <a:schemeClr val="lt1"/>
                </a:solidFill>
                <a:latin typeface="Arial"/>
                <a:ea typeface="Arial"/>
                <a:cs typeface="Arial"/>
                <a:sym typeface="Arial"/>
              </a:defRPr>
            </a:lvl8pPr>
            <a:lvl9pPr lvl="8" rtl="0" algn="l">
              <a:spcBef>
                <a:spcPts val="0"/>
              </a:spcBef>
              <a:spcAft>
                <a:spcPts val="0"/>
              </a:spcAft>
              <a:buClr>
                <a:schemeClr val="lt1"/>
              </a:buClr>
              <a:buSzPts val="4800"/>
              <a:buFont typeface="Arial"/>
              <a:buNone/>
              <a:defRPr b="1" i="0" sz="4800" u="none" cap="none" strike="noStrike">
                <a:solidFill>
                  <a:schemeClr val="lt1"/>
                </a:solidFill>
                <a:latin typeface="Arial"/>
                <a:ea typeface="Arial"/>
                <a:cs typeface="Arial"/>
                <a:sym typeface="Arial"/>
              </a:defRPr>
            </a:lvl9pPr>
          </a:lstStyle>
          <a:p/>
        </p:txBody>
      </p:sp>
      <p:sp>
        <p:nvSpPr>
          <p:cNvPr id="7" name="Google Shape;7;p1"/>
          <p:cNvSpPr txBox="1"/>
          <p:nvPr>
            <p:ph idx="1" type="body"/>
          </p:nvPr>
        </p:nvSpPr>
        <p:spPr>
          <a:xfrm>
            <a:off x="457200" y="1947332"/>
            <a:ext cx="8229600" cy="4620300"/>
          </a:xfrm>
          <a:prstGeom prst="rect">
            <a:avLst/>
          </a:prstGeom>
          <a:noFill/>
          <a:ln>
            <a:noFill/>
          </a:ln>
        </p:spPr>
        <p:txBody>
          <a:bodyPr anchorCtr="0" anchor="t" bIns="91425" lIns="91425" spcFirstLastPara="1" rIns="91425" wrap="square" tIns="91425">
            <a:noAutofit/>
          </a:bodyPr>
          <a:lstStyle>
            <a:lvl1pPr indent="-419100" lvl="0" marL="457200" rtl="0" algn="l">
              <a:spcBef>
                <a:spcPts val="600"/>
              </a:spcBef>
              <a:spcAft>
                <a:spcPts val="0"/>
              </a:spcAft>
              <a:buClr>
                <a:schemeClr val="dk2"/>
              </a:buClr>
              <a:buSzPts val="3000"/>
              <a:buFont typeface="Arial"/>
              <a:buChar char="●"/>
              <a:defRPr b="0" i="0" sz="3000" u="none" cap="none" strike="noStrike">
                <a:solidFill>
                  <a:schemeClr val="dk2"/>
                </a:solidFill>
                <a:latin typeface="Arial"/>
                <a:ea typeface="Arial"/>
                <a:cs typeface="Arial"/>
                <a:sym typeface="Arial"/>
              </a:defRPr>
            </a:lvl1pPr>
            <a:lvl2pPr indent="-381000" lvl="1" marL="914400" rtl="0" algn="l">
              <a:spcBef>
                <a:spcPts val="0"/>
              </a:spcBef>
              <a:spcAft>
                <a:spcPts val="0"/>
              </a:spcAft>
              <a:buClr>
                <a:schemeClr val="dk2"/>
              </a:buClr>
              <a:buSzPts val="2400"/>
              <a:buFont typeface="Arial"/>
              <a:buChar char="○"/>
              <a:defRPr b="0" i="0" sz="2400" u="none" cap="none" strike="noStrike">
                <a:solidFill>
                  <a:schemeClr val="dk2"/>
                </a:solidFill>
                <a:latin typeface="Arial"/>
                <a:ea typeface="Arial"/>
                <a:cs typeface="Arial"/>
                <a:sym typeface="Arial"/>
              </a:defRPr>
            </a:lvl2pPr>
            <a:lvl3pPr indent="-381000" lvl="2" marL="1371600" rtl="0" algn="l">
              <a:spcBef>
                <a:spcPts val="0"/>
              </a:spcBef>
              <a:spcAft>
                <a:spcPts val="0"/>
              </a:spcAft>
              <a:buClr>
                <a:schemeClr val="dk2"/>
              </a:buClr>
              <a:buSzPts val="2400"/>
              <a:buFont typeface="Arial"/>
              <a:buChar char="■"/>
              <a:defRPr b="0" i="0" sz="2400" u="none" cap="none" strike="noStrike">
                <a:solidFill>
                  <a:schemeClr val="dk2"/>
                </a:solidFill>
                <a:latin typeface="Arial"/>
                <a:ea typeface="Arial"/>
                <a:cs typeface="Arial"/>
                <a:sym typeface="Arial"/>
              </a:defRPr>
            </a:lvl3pPr>
            <a:lvl4pPr indent="-342900" lvl="3" marL="1828800" rtl="0" algn="l">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4pPr>
            <a:lvl5pPr indent="-342900" lvl="4" marL="2286000" rtl="0" algn="l">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5pPr>
            <a:lvl6pPr indent="-342900" lvl="5" marL="2743200" rtl="0" algn="l">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6pPr>
            <a:lvl7pPr indent="-342900" lvl="6" marL="3200400" rtl="0" algn="l">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7pPr>
            <a:lvl8pPr indent="-342900" lvl="7" marL="3657600" rtl="0" algn="l">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8pPr>
            <a:lvl9pPr indent="-342900" lvl="8" marL="4114800" rtl="0" algn="l">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8.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0.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0.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8.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7.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3.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3.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2.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6.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1.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9.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0.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1.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28.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25.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41.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27.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34.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24.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36.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35.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33.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40.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29.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32.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38.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37.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0E87"/>
        </a:solidFill>
      </p:bgPr>
    </p:bg>
    <p:spTree>
      <p:nvGrpSpPr>
        <p:cNvPr id="39" name="Shape 39"/>
        <p:cNvGrpSpPr/>
        <p:nvPr/>
      </p:nvGrpSpPr>
      <p:grpSpPr>
        <a:xfrm>
          <a:off x="0" y="0"/>
          <a:ext cx="0" cy="0"/>
          <a:chOff x="0" y="0"/>
          <a:chExt cx="0" cy="0"/>
        </a:xfrm>
      </p:grpSpPr>
      <p:sp>
        <p:nvSpPr>
          <p:cNvPr id="40" name="Google Shape;40;p9"/>
          <p:cNvSpPr txBox="1"/>
          <p:nvPr>
            <p:ph type="ctrTitle"/>
          </p:nvPr>
        </p:nvSpPr>
        <p:spPr>
          <a:xfrm>
            <a:off x="685800" y="914400"/>
            <a:ext cx="77724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1" lang="en-US" sz="4000" u="none" cap="none" strike="noStrike">
                <a:solidFill>
                  <a:schemeClr val="lt1"/>
                </a:solidFill>
                <a:latin typeface="Arial"/>
                <a:ea typeface="Arial"/>
                <a:cs typeface="Arial"/>
                <a:sym typeface="Arial"/>
              </a:rPr>
              <a:t>Chapter 7</a:t>
            </a:r>
            <a:endParaRPr b="0" i="0" sz="4000" u="none" cap="none" strike="noStrike">
              <a:solidFill>
                <a:schemeClr val="lt1"/>
              </a:solidFill>
              <a:latin typeface="Arial"/>
              <a:ea typeface="Arial"/>
              <a:cs typeface="Arial"/>
              <a:sym typeface="Arial"/>
            </a:endParaRPr>
          </a:p>
        </p:txBody>
      </p:sp>
      <p:sp>
        <p:nvSpPr>
          <p:cNvPr id="41" name="Google Shape;41;p9"/>
          <p:cNvSpPr txBox="1"/>
          <p:nvPr>
            <p:ph idx="1" type="subTitle"/>
          </p:nvPr>
        </p:nvSpPr>
        <p:spPr>
          <a:xfrm>
            <a:off x="1371600" y="2514600"/>
            <a:ext cx="6400800" cy="17526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1440"/>
              </a:spcBef>
              <a:spcAft>
                <a:spcPts val="0"/>
              </a:spcAft>
              <a:buClr>
                <a:srgbClr val="FFFF00"/>
              </a:buClr>
              <a:buFont typeface="Arial"/>
              <a:buNone/>
            </a:pPr>
            <a:r>
              <a:rPr b="0" i="0" lang="en-US" sz="7200" u="none" cap="none" strike="noStrike">
                <a:solidFill>
                  <a:srgbClr val="FFFF00"/>
                </a:solidFill>
                <a:latin typeface="Arial"/>
                <a:ea typeface="Arial"/>
                <a:cs typeface="Arial"/>
                <a:sym typeface="Arial"/>
              </a:rPr>
              <a:t>Ethnicity</a:t>
            </a:r>
            <a:endParaRPr b="0" i="0" sz="7200" u="none" cap="none" strike="noStrike">
              <a:solidFill>
                <a:srgbClr val="FFFF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0E87"/>
        </a:solidFill>
      </p:bgPr>
    </p:bg>
    <p:spTree>
      <p:nvGrpSpPr>
        <p:cNvPr id="45" name="Shape 45"/>
        <p:cNvGrpSpPr/>
        <p:nvPr/>
      </p:nvGrpSpPr>
      <p:grpSpPr>
        <a:xfrm>
          <a:off x="0" y="0"/>
          <a:ext cx="0" cy="0"/>
          <a:chOff x="0" y="0"/>
          <a:chExt cx="0" cy="0"/>
        </a:xfrm>
      </p:grpSpPr>
      <p:sp>
        <p:nvSpPr>
          <p:cNvPr id="46" name="Google Shape;46;p10"/>
          <p:cNvSpPr txBox="1"/>
          <p:nvPr>
            <p:ph type="title"/>
          </p:nvPr>
        </p:nvSpPr>
        <p:spPr>
          <a:xfrm>
            <a:off x="457200" y="274637"/>
            <a:ext cx="8229600" cy="152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00"/>
              </a:buClr>
              <a:buFont typeface="Arial"/>
              <a:buNone/>
            </a:pPr>
            <a:r>
              <a:rPr b="0" i="0" lang="en-US" sz="4000" u="none" cap="none" strike="noStrike">
                <a:solidFill>
                  <a:srgbClr val="FFFF00"/>
                </a:solidFill>
                <a:latin typeface="Arial"/>
                <a:ea typeface="Arial"/>
                <a:cs typeface="Arial"/>
                <a:sym typeface="Arial"/>
              </a:rPr>
              <a:t>Refugees fleeing Rwanda</a:t>
            </a:r>
            <a:br>
              <a:rPr b="0" i="0" lang="en-US" sz="4000" u="none" cap="none" strike="noStrike">
                <a:solidFill>
                  <a:srgbClr val="FFFF00"/>
                </a:solidFill>
                <a:latin typeface="Arial"/>
                <a:ea typeface="Arial"/>
                <a:cs typeface="Arial"/>
                <a:sym typeface="Arial"/>
              </a:rPr>
            </a:br>
            <a:r>
              <a:rPr b="0" i="1" lang="en-US" sz="3600" u="none" cap="none" strike="noStrike">
                <a:solidFill>
                  <a:srgbClr val="FFFF00"/>
                </a:solidFill>
                <a:latin typeface="Arial"/>
                <a:ea typeface="Arial"/>
                <a:cs typeface="Arial"/>
                <a:sym typeface="Arial"/>
              </a:rPr>
              <a:t>1994</a:t>
            </a:r>
            <a:endParaRPr b="0" i="0" sz="4000" u="none" cap="none" strike="noStrike">
              <a:solidFill>
                <a:srgbClr val="FFFF00"/>
              </a:solidFill>
              <a:latin typeface="Arial"/>
              <a:ea typeface="Arial"/>
              <a:cs typeface="Arial"/>
              <a:sym typeface="Arial"/>
            </a:endParaRPr>
          </a:p>
        </p:txBody>
      </p:sp>
      <p:pic>
        <p:nvPicPr>
          <p:cNvPr id="47" name="Google Shape;47;p10"/>
          <p:cNvPicPr preferRelativeResize="0"/>
          <p:nvPr/>
        </p:nvPicPr>
        <p:blipFill>
          <a:blip r:embed="rId3">
            <a:alphaModFix/>
          </a:blip>
          <a:stretch>
            <a:fillRect/>
          </a:stretch>
        </p:blipFill>
        <p:spPr>
          <a:xfrm>
            <a:off x="3836987" y="457200"/>
            <a:ext cx="4643437" cy="57912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0E87"/>
        </a:solidFill>
      </p:bgPr>
    </p:bg>
    <p:spTree>
      <p:nvGrpSpPr>
        <p:cNvPr id="51" name="Shape 51"/>
        <p:cNvGrpSpPr/>
        <p:nvPr/>
      </p:nvGrpSpPr>
      <p:grpSpPr>
        <a:xfrm>
          <a:off x="0" y="0"/>
          <a:ext cx="0" cy="0"/>
          <a:chOff x="0" y="0"/>
          <a:chExt cx="0" cy="0"/>
        </a:xfrm>
      </p:grpSpPr>
      <p:sp>
        <p:nvSpPr>
          <p:cNvPr id="52" name="Google Shape;52;p11"/>
          <p:cNvSpPr txBox="1"/>
          <p:nvPr>
            <p:ph type="title"/>
          </p:nvPr>
        </p:nvSpPr>
        <p:spPr>
          <a:xfrm>
            <a:off x="685800" y="381000"/>
            <a:ext cx="7772400" cy="9906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00"/>
              </a:buClr>
              <a:buFont typeface="Arial"/>
              <a:buNone/>
            </a:pPr>
            <a:r>
              <a:rPr b="0" i="0" lang="en-US" sz="4000" u="none" cap="none" strike="noStrike">
                <a:solidFill>
                  <a:srgbClr val="FFFF00"/>
                </a:solidFill>
                <a:latin typeface="Arial"/>
                <a:ea typeface="Arial"/>
                <a:cs typeface="Arial"/>
                <a:sym typeface="Arial"/>
              </a:rPr>
              <a:t>Distribution of Ethnicities</a:t>
            </a:r>
            <a:endParaRPr b="0" i="0" sz="4000" u="none" cap="none" strike="noStrike">
              <a:solidFill>
                <a:srgbClr val="FFFF00"/>
              </a:solidFill>
              <a:latin typeface="Arial"/>
              <a:ea typeface="Arial"/>
              <a:cs typeface="Arial"/>
              <a:sym typeface="Arial"/>
            </a:endParaRPr>
          </a:p>
        </p:txBody>
      </p:sp>
      <p:sp>
        <p:nvSpPr>
          <p:cNvPr id="53" name="Google Shape;53;p11"/>
          <p:cNvSpPr txBox="1"/>
          <p:nvPr>
            <p:ph idx="1" type="body"/>
          </p:nvPr>
        </p:nvSpPr>
        <p:spPr>
          <a:xfrm>
            <a:off x="685800" y="1676400"/>
            <a:ext cx="7772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640"/>
              </a:spcBef>
              <a:spcAft>
                <a:spcPts val="0"/>
              </a:spcAft>
              <a:buClr>
                <a:schemeClr val="lt1"/>
              </a:buClr>
              <a:buSzPts val="1900"/>
              <a:buFont typeface="Arial"/>
              <a:buChar char="●"/>
            </a:pPr>
            <a:r>
              <a:rPr b="0" i="0" lang="en-US" sz="3200" u="none" cap="none" strike="noStrike">
                <a:solidFill>
                  <a:schemeClr val="lt1"/>
                </a:solidFill>
                <a:latin typeface="Arial"/>
                <a:ea typeface="Arial"/>
                <a:cs typeface="Arial"/>
                <a:sym typeface="Arial"/>
              </a:rPr>
              <a:t>Ethnicities in the United States</a:t>
            </a:r>
            <a:endParaRPr b="0" i="0" sz="3200" u="none" cap="none" strike="noStrike">
              <a:solidFill>
                <a:schemeClr val="lt1"/>
              </a:solidFill>
              <a:latin typeface="Arial"/>
              <a:ea typeface="Arial"/>
              <a:cs typeface="Arial"/>
              <a:sym typeface="Arial"/>
            </a:endParaRPr>
          </a:p>
          <a:p>
            <a:pPr indent="-285750" lvl="1" marL="742950" marR="0" rtl="0" algn="l">
              <a:lnSpc>
                <a:spcPct val="100000"/>
              </a:lnSpc>
              <a:spcBef>
                <a:spcPts val="0"/>
              </a:spcBef>
              <a:spcAft>
                <a:spcPts val="0"/>
              </a:spcAft>
              <a:buSzPts val="1700"/>
              <a:buFont typeface="Arial"/>
              <a:buChar char="●"/>
            </a:pPr>
            <a:r>
              <a:rPr b="0" i="1" lang="en-US" sz="2800" u="none" cap="none" strike="noStrike">
                <a:solidFill>
                  <a:schemeClr val="lt1"/>
                </a:solidFill>
                <a:latin typeface="Arial"/>
                <a:ea typeface="Arial"/>
                <a:cs typeface="Arial"/>
                <a:sym typeface="Arial"/>
              </a:rPr>
              <a:t>Clustering of ethnicities</a:t>
            </a:r>
            <a:endParaRPr b="0" i="0" sz="2800" u="none" cap="none" strike="noStrike">
              <a:solidFill>
                <a:schemeClr val="lt1"/>
              </a:solidFill>
              <a:latin typeface="Arial"/>
              <a:ea typeface="Arial"/>
              <a:cs typeface="Arial"/>
              <a:sym typeface="Arial"/>
            </a:endParaRPr>
          </a:p>
          <a:p>
            <a:pPr indent="-285750" lvl="1" marL="742950" marR="0" rtl="0" algn="l">
              <a:lnSpc>
                <a:spcPct val="100000"/>
              </a:lnSpc>
              <a:spcBef>
                <a:spcPts val="0"/>
              </a:spcBef>
              <a:spcAft>
                <a:spcPts val="0"/>
              </a:spcAft>
              <a:buSzPts val="1700"/>
              <a:buFont typeface="Arial"/>
              <a:buChar char="●"/>
            </a:pPr>
            <a:r>
              <a:rPr b="0" i="1" lang="en-US" sz="2800" u="none" cap="none" strike="noStrike">
                <a:solidFill>
                  <a:schemeClr val="lt1"/>
                </a:solidFill>
                <a:latin typeface="Arial"/>
                <a:ea typeface="Arial"/>
                <a:cs typeface="Arial"/>
                <a:sym typeface="Arial"/>
              </a:rPr>
              <a:t>African American migration patterns</a:t>
            </a:r>
            <a:endParaRPr b="0" i="0" sz="2800" u="none" cap="none" strike="noStrike">
              <a:solidFill>
                <a:schemeClr val="lt1"/>
              </a:solidFill>
              <a:latin typeface="Arial"/>
              <a:ea typeface="Arial"/>
              <a:cs typeface="Arial"/>
              <a:sym typeface="Arial"/>
            </a:endParaRPr>
          </a:p>
          <a:p>
            <a:pPr indent="120650" lvl="0" marL="0" marR="0" rtl="0" algn="l">
              <a:lnSpc>
                <a:spcPct val="100000"/>
              </a:lnSpc>
              <a:spcBef>
                <a:spcPts val="640"/>
              </a:spcBef>
              <a:spcAft>
                <a:spcPts val="0"/>
              </a:spcAft>
              <a:buClr>
                <a:schemeClr val="lt1"/>
              </a:buClr>
              <a:buSzPts val="1900"/>
              <a:buFont typeface="Arial"/>
              <a:buNone/>
            </a:pPr>
            <a:r>
              <a:t/>
            </a:r>
            <a:endParaRPr b="0" i="0" sz="3200" u="none" cap="none" strike="noStrike">
              <a:solidFill>
                <a:schemeClr val="lt1"/>
              </a:solidFill>
              <a:latin typeface="Arial"/>
              <a:ea typeface="Arial"/>
              <a:cs typeface="Arial"/>
              <a:sym typeface="Arial"/>
            </a:endParaRPr>
          </a:p>
          <a:p>
            <a:pPr indent="0" lvl="0" marL="0" marR="0" rtl="0" algn="l">
              <a:lnSpc>
                <a:spcPct val="100000"/>
              </a:lnSpc>
              <a:spcBef>
                <a:spcPts val="640"/>
              </a:spcBef>
              <a:spcAft>
                <a:spcPts val="0"/>
              </a:spcAft>
              <a:buClr>
                <a:schemeClr val="lt1"/>
              </a:buClr>
              <a:buSzPts val="1900"/>
              <a:buFont typeface="Arial"/>
              <a:buChar char="●"/>
            </a:pPr>
            <a:r>
              <a:rPr b="0" i="0" lang="en-US" sz="3200" u="none" cap="none" strike="noStrike">
                <a:solidFill>
                  <a:schemeClr val="lt1"/>
                </a:solidFill>
                <a:latin typeface="Arial"/>
                <a:ea typeface="Arial"/>
                <a:cs typeface="Arial"/>
                <a:sym typeface="Arial"/>
              </a:rPr>
              <a:t>Differentiating ethnicity and race</a:t>
            </a:r>
            <a:endParaRPr b="0" i="0" sz="3200" u="none" cap="none" strike="noStrike">
              <a:solidFill>
                <a:schemeClr val="lt1"/>
              </a:solidFill>
              <a:latin typeface="Arial"/>
              <a:ea typeface="Arial"/>
              <a:cs typeface="Arial"/>
              <a:sym typeface="Arial"/>
            </a:endParaRPr>
          </a:p>
          <a:p>
            <a:pPr indent="-285750" lvl="1" marL="742950" marR="0" rtl="0" algn="l">
              <a:lnSpc>
                <a:spcPct val="100000"/>
              </a:lnSpc>
              <a:spcBef>
                <a:spcPts val="0"/>
              </a:spcBef>
              <a:spcAft>
                <a:spcPts val="0"/>
              </a:spcAft>
              <a:buSzPts val="1700"/>
              <a:buFont typeface="Arial"/>
              <a:buChar char="●"/>
            </a:pPr>
            <a:r>
              <a:rPr b="0" i="1" lang="en-US" sz="2800" u="none" cap="none" strike="noStrike">
                <a:solidFill>
                  <a:schemeClr val="lt1"/>
                </a:solidFill>
                <a:latin typeface="Arial"/>
                <a:ea typeface="Arial"/>
                <a:cs typeface="Arial"/>
                <a:sym typeface="Arial"/>
              </a:rPr>
              <a:t>Race in the United States</a:t>
            </a:r>
            <a:endParaRPr b="0" i="0" sz="2800" u="none" cap="none" strike="noStrike">
              <a:solidFill>
                <a:schemeClr val="lt1"/>
              </a:solidFill>
              <a:latin typeface="Arial"/>
              <a:ea typeface="Arial"/>
              <a:cs typeface="Arial"/>
              <a:sym typeface="Arial"/>
            </a:endParaRPr>
          </a:p>
          <a:p>
            <a:pPr indent="-285750" lvl="1" marL="742950" marR="0" rtl="0" algn="l">
              <a:lnSpc>
                <a:spcPct val="100000"/>
              </a:lnSpc>
              <a:spcBef>
                <a:spcPts val="0"/>
              </a:spcBef>
              <a:spcAft>
                <a:spcPts val="0"/>
              </a:spcAft>
              <a:buSzPts val="1700"/>
              <a:buFont typeface="Arial"/>
              <a:buChar char="●"/>
            </a:pPr>
            <a:r>
              <a:rPr b="0" i="1" lang="en-US" sz="2800" u="none" cap="none" strike="noStrike">
                <a:solidFill>
                  <a:schemeClr val="lt1"/>
                </a:solidFill>
                <a:latin typeface="Arial"/>
                <a:ea typeface="Arial"/>
                <a:cs typeface="Arial"/>
                <a:sym typeface="Arial"/>
              </a:rPr>
              <a:t>Division by race in South Africa</a:t>
            </a:r>
            <a:endParaRPr b="0" i="0" sz="2800" u="none" cap="none" strike="noStrike"/>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0E87"/>
        </a:solidFill>
      </p:bgPr>
    </p:bg>
    <p:spTree>
      <p:nvGrpSpPr>
        <p:cNvPr id="57" name="Shape 57"/>
        <p:cNvGrpSpPr/>
        <p:nvPr/>
      </p:nvGrpSpPr>
      <p:grpSpPr>
        <a:xfrm>
          <a:off x="0" y="0"/>
          <a:ext cx="0" cy="0"/>
          <a:chOff x="0" y="0"/>
          <a:chExt cx="0" cy="0"/>
        </a:xfrm>
      </p:grpSpPr>
      <p:sp>
        <p:nvSpPr>
          <p:cNvPr id="58" name="Google Shape;58;p12"/>
          <p:cNvSpPr txBox="1"/>
          <p:nvPr>
            <p:ph type="title"/>
          </p:nvPr>
        </p:nvSpPr>
        <p:spPr>
          <a:xfrm>
            <a:off x="685800" y="228600"/>
            <a:ext cx="7772400" cy="838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00"/>
              </a:buClr>
              <a:buFont typeface="Arial"/>
              <a:buNone/>
            </a:pPr>
            <a:r>
              <a:rPr b="0" i="0" lang="en-US" sz="4000" u="none" cap="none" strike="noStrike">
                <a:solidFill>
                  <a:srgbClr val="FFFF00"/>
                </a:solidFill>
                <a:latin typeface="Arial"/>
                <a:ea typeface="Arial"/>
                <a:cs typeface="Arial"/>
                <a:sym typeface="Arial"/>
              </a:rPr>
              <a:t>African-Americans in the U.S.</a:t>
            </a:r>
            <a:endParaRPr b="0" i="0" sz="4000" u="none" cap="none" strike="noStrike">
              <a:solidFill>
                <a:srgbClr val="FFFF00"/>
              </a:solidFill>
              <a:latin typeface="Arial"/>
              <a:ea typeface="Arial"/>
              <a:cs typeface="Arial"/>
              <a:sym typeface="Arial"/>
            </a:endParaRPr>
          </a:p>
        </p:txBody>
      </p:sp>
      <p:sp>
        <p:nvSpPr>
          <p:cNvPr id="59" name="Google Shape;59;p12"/>
          <p:cNvSpPr txBox="1"/>
          <p:nvPr/>
        </p:nvSpPr>
        <p:spPr>
          <a:xfrm>
            <a:off x="593725" y="6003925"/>
            <a:ext cx="7720012" cy="581025"/>
          </a:xfrm>
          <a:prstGeom prst="rect">
            <a:avLst/>
          </a:prstGeom>
          <a:noFill/>
          <a:ln>
            <a:noFill/>
          </a:ln>
        </p:spPr>
        <p:txBody>
          <a:bodyPr anchorCtr="0" anchor="t" bIns="45700" lIns="91425" spcFirstLastPara="1" rIns="91425" wrap="square" tIns="45700">
            <a:noAutofit/>
          </a:bodyPr>
          <a:lstStyle/>
          <a:p>
            <a:pPr indent="901700" lvl="0" marL="0" marR="0" rtl="0" algn="l">
              <a:lnSpc>
                <a:spcPct val="100000"/>
              </a:lnSpc>
              <a:spcBef>
                <a:spcPts val="0"/>
              </a:spcBef>
              <a:spcAft>
                <a:spcPts val="0"/>
              </a:spcAft>
              <a:buClr>
                <a:schemeClr val="dk1"/>
              </a:buClr>
              <a:buFont typeface="Arial"/>
              <a:buNone/>
            </a:pPr>
            <a:r>
              <a:rPr b="0" i="0" lang="en-US" sz="1600" u="none" cap="none" strike="noStrike">
                <a:solidFill>
                  <a:schemeClr val="lt1"/>
                </a:solidFill>
                <a:latin typeface="Arial"/>
                <a:ea typeface="Arial"/>
                <a:cs typeface="Arial"/>
                <a:sym typeface="Arial"/>
              </a:rPr>
              <a:t>Fig. 7-1: The highest percentages of African Americans are in the rural South and in northern cities.  </a:t>
            </a:r>
            <a:endParaRPr b="0" i="0" sz="2400" u="none" cap="none" strike="noStrike">
              <a:solidFill>
                <a:schemeClr val="dk1"/>
              </a:solidFill>
              <a:latin typeface="Times New Roman"/>
              <a:ea typeface="Times New Roman"/>
              <a:cs typeface="Times New Roman"/>
              <a:sym typeface="Times New Roman"/>
            </a:endParaRPr>
          </a:p>
        </p:txBody>
      </p:sp>
      <p:pic>
        <p:nvPicPr>
          <p:cNvPr id="60" name="Google Shape;60;p12"/>
          <p:cNvPicPr preferRelativeResize="0"/>
          <p:nvPr/>
        </p:nvPicPr>
        <p:blipFill>
          <a:blip r:embed="rId3">
            <a:alphaModFix/>
          </a:blip>
          <a:stretch>
            <a:fillRect/>
          </a:stretch>
        </p:blipFill>
        <p:spPr>
          <a:xfrm>
            <a:off x="1905000" y="1219200"/>
            <a:ext cx="5334000" cy="44672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0E87"/>
        </a:solidFill>
      </p:bgPr>
    </p:bg>
    <p:spTree>
      <p:nvGrpSpPr>
        <p:cNvPr id="64" name="Shape 64"/>
        <p:cNvGrpSpPr/>
        <p:nvPr/>
      </p:nvGrpSpPr>
      <p:grpSpPr>
        <a:xfrm>
          <a:off x="0" y="0"/>
          <a:ext cx="0" cy="0"/>
          <a:chOff x="0" y="0"/>
          <a:chExt cx="0" cy="0"/>
        </a:xfrm>
      </p:grpSpPr>
      <p:sp>
        <p:nvSpPr>
          <p:cNvPr id="65" name="Google Shape;65;p13"/>
          <p:cNvSpPr txBox="1"/>
          <p:nvPr>
            <p:ph type="title"/>
          </p:nvPr>
        </p:nvSpPr>
        <p:spPr>
          <a:xfrm>
            <a:off x="457200" y="152400"/>
            <a:ext cx="8229600" cy="685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00"/>
              </a:buClr>
              <a:buFont typeface="Arial"/>
              <a:buNone/>
            </a:pPr>
            <a:r>
              <a:rPr b="0" i="0" lang="en-US" sz="4000" u="none" cap="none" strike="noStrike">
                <a:solidFill>
                  <a:srgbClr val="FFFF00"/>
                </a:solidFill>
                <a:latin typeface="Arial"/>
                <a:ea typeface="Arial"/>
                <a:cs typeface="Arial"/>
                <a:sym typeface="Arial"/>
              </a:rPr>
              <a:t>Hispanic Americans in the U.S.</a:t>
            </a:r>
            <a:endParaRPr b="0" i="0" sz="4000" u="none" cap="none" strike="noStrike">
              <a:solidFill>
                <a:srgbClr val="FFFF00"/>
              </a:solidFill>
              <a:latin typeface="Arial"/>
              <a:ea typeface="Arial"/>
              <a:cs typeface="Arial"/>
              <a:sym typeface="Arial"/>
            </a:endParaRPr>
          </a:p>
        </p:txBody>
      </p:sp>
      <p:sp>
        <p:nvSpPr>
          <p:cNvPr id="66" name="Google Shape;66;p13"/>
          <p:cNvSpPr txBox="1"/>
          <p:nvPr/>
        </p:nvSpPr>
        <p:spPr>
          <a:xfrm>
            <a:off x="685800" y="6019800"/>
            <a:ext cx="7597775" cy="581025"/>
          </a:xfrm>
          <a:prstGeom prst="rect">
            <a:avLst/>
          </a:prstGeom>
          <a:noFill/>
          <a:ln>
            <a:noFill/>
          </a:ln>
        </p:spPr>
        <p:txBody>
          <a:bodyPr anchorCtr="0" anchor="t" bIns="45700" lIns="91425" spcFirstLastPara="1" rIns="91425" wrap="square" tIns="45700">
            <a:noAutofit/>
          </a:bodyPr>
          <a:lstStyle/>
          <a:p>
            <a:pPr indent="901700" lvl="0" marL="0" marR="0" rtl="0" algn="l">
              <a:lnSpc>
                <a:spcPct val="100000"/>
              </a:lnSpc>
              <a:spcBef>
                <a:spcPts val="800"/>
              </a:spcBef>
              <a:spcAft>
                <a:spcPts val="0"/>
              </a:spcAft>
              <a:buClr>
                <a:schemeClr val="dk1"/>
              </a:buClr>
              <a:buFont typeface="Arial"/>
              <a:buNone/>
            </a:pPr>
            <a:r>
              <a:rPr b="0" i="0" lang="en-US" sz="1600" u="none" cap="none" strike="noStrike">
                <a:solidFill>
                  <a:schemeClr val="lt1"/>
                </a:solidFill>
                <a:latin typeface="Arial"/>
                <a:ea typeface="Arial"/>
                <a:cs typeface="Arial"/>
                <a:sym typeface="Arial"/>
              </a:rPr>
              <a:t>Fig. 7-2: The highest percentages of Hispanic Americans are in the southwest and in northern cities.</a:t>
            </a:r>
            <a:endParaRPr b="0" i="0" sz="2400" u="none" cap="none" strike="noStrike">
              <a:solidFill>
                <a:schemeClr val="dk1"/>
              </a:solidFill>
              <a:latin typeface="Times New Roman"/>
              <a:ea typeface="Times New Roman"/>
              <a:cs typeface="Times New Roman"/>
              <a:sym typeface="Times New Roman"/>
            </a:endParaRPr>
          </a:p>
        </p:txBody>
      </p:sp>
      <p:pic>
        <p:nvPicPr>
          <p:cNvPr id="67" name="Google Shape;67;p13"/>
          <p:cNvPicPr preferRelativeResize="0"/>
          <p:nvPr/>
        </p:nvPicPr>
        <p:blipFill>
          <a:blip r:embed="rId3">
            <a:alphaModFix/>
          </a:blip>
          <a:stretch>
            <a:fillRect/>
          </a:stretch>
        </p:blipFill>
        <p:spPr>
          <a:xfrm>
            <a:off x="1828800" y="1143000"/>
            <a:ext cx="5410200" cy="452913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0E87"/>
        </a:solidFill>
      </p:bgPr>
    </p:bg>
    <p:spTree>
      <p:nvGrpSpPr>
        <p:cNvPr id="71" name="Shape 71"/>
        <p:cNvGrpSpPr/>
        <p:nvPr/>
      </p:nvGrpSpPr>
      <p:grpSpPr>
        <a:xfrm>
          <a:off x="0" y="0"/>
          <a:ext cx="0" cy="0"/>
          <a:chOff x="0" y="0"/>
          <a:chExt cx="0" cy="0"/>
        </a:xfrm>
      </p:grpSpPr>
      <p:sp>
        <p:nvSpPr>
          <p:cNvPr id="72" name="Google Shape;72;p14"/>
          <p:cNvSpPr txBox="1"/>
          <p:nvPr>
            <p:ph type="title"/>
          </p:nvPr>
        </p:nvSpPr>
        <p:spPr>
          <a:xfrm>
            <a:off x="685800" y="228600"/>
            <a:ext cx="7772400" cy="5334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00"/>
              </a:buClr>
              <a:buFont typeface="Arial"/>
              <a:buNone/>
            </a:pPr>
            <a:r>
              <a:rPr b="0" i="0" lang="en-US" sz="4000" u="none" cap="none" strike="noStrike">
                <a:solidFill>
                  <a:srgbClr val="FFFF00"/>
                </a:solidFill>
                <a:latin typeface="Arial"/>
                <a:ea typeface="Arial"/>
                <a:cs typeface="Arial"/>
                <a:sym typeface="Arial"/>
              </a:rPr>
              <a:t>Asian Americans in the U.S.</a:t>
            </a:r>
            <a:endParaRPr b="0" i="0" sz="4000" u="none" cap="none" strike="noStrike">
              <a:solidFill>
                <a:srgbClr val="FFFF00"/>
              </a:solidFill>
              <a:latin typeface="Arial"/>
              <a:ea typeface="Arial"/>
              <a:cs typeface="Arial"/>
              <a:sym typeface="Arial"/>
            </a:endParaRPr>
          </a:p>
        </p:txBody>
      </p:sp>
      <p:sp>
        <p:nvSpPr>
          <p:cNvPr id="73" name="Google Shape;73;p14"/>
          <p:cNvSpPr txBox="1"/>
          <p:nvPr/>
        </p:nvSpPr>
        <p:spPr>
          <a:xfrm>
            <a:off x="762000" y="5943600"/>
            <a:ext cx="7623175" cy="3365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600" u="none" cap="none" strike="noStrike">
                <a:solidFill>
                  <a:schemeClr val="lt1"/>
                </a:solidFill>
                <a:latin typeface="Arial"/>
                <a:ea typeface="Arial"/>
                <a:cs typeface="Arial"/>
                <a:sym typeface="Arial"/>
              </a:rPr>
              <a:t>Fig. 7-3: The highest percentages of Asian Americans are in Hawaii and California.</a:t>
            </a:r>
            <a:endParaRPr b="0" i="0" sz="2400" u="none" cap="none" strike="noStrike">
              <a:solidFill>
                <a:schemeClr val="dk1"/>
              </a:solidFill>
              <a:latin typeface="Times New Roman"/>
              <a:ea typeface="Times New Roman"/>
              <a:cs typeface="Times New Roman"/>
              <a:sym typeface="Times New Roman"/>
            </a:endParaRPr>
          </a:p>
        </p:txBody>
      </p:sp>
      <p:pic>
        <p:nvPicPr>
          <p:cNvPr id="74" name="Google Shape;74;p14"/>
          <p:cNvPicPr preferRelativeResize="0"/>
          <p:nvPr/>
        </p:nvPicPr>
        <p:blipFill>
          <a:blip r:embed="rId3">
            <a:alphaModFix/>
          </a:blip>
          <a:stretch>
            <a:fillRect/>
          </a:stretch>
        </p:blipFill>
        <p:spPr>
          <a:xfrm>
            <a:off x="1600200" y="1068387"/>
            <a:ext cx="5791200" cy="457041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0E87"/>
        </a:solidFill>
      </p:bgPr>
    </p:bg>
    <p:spTree>
      <p:nvGrpSpPr>
        <p:cNvPr id="78" name="Shape 78"/>
        <p:cNvGrpSpPr/>
        <p:nvPr/>
      </p:nvGrpSpPr>
      <p:grpSpPr>
        <a:xfrm>
          <a:off x="0" y="0"/>
          <a:ext cx="0" cy="0"/>
          <a:chOff x="0" y="0"/>
          <a:chExt cx="0" cy="0"/>
        </a:xfrm>
      </p:grpSpPr>
      <p:sp>
        <p:nvSpPr>
          <p:cNvPr id="79" name="Google Shape;79;p15"/>
          <p:cNvSpPr txBox="1"/>
          <p:nvPr>
            <p:ph type="title"/>
          </p:nvPr>
        </p:nvSpPr>
        <p:spPr>
          <a:xfrm>
            <a:off x="685800" y="152400"/>
            <a:ext cx="7772400" cy="6096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00"/>
              </a:buClr>
              <a:buFont typeface="Arial"/>
              <a:buNone/>
            </a:pPr>
            <a:r>
              <a:rPr b="0" i="0" lang="en-US" sz="4000" u="none" cap="none" strike="noStrike">
                <a:solidFill>
                  <a:srgbClr val="FFFF00"/>
                </a:solidFill>
                <a:latin typeface="Arial"/>
                <a:ea typeface="Arial"/>
                <a:cs typeface="Arial"/>
                <a:sym typeface="Arial"/>
              </a:rPr>
              <a:t>Native Americans in the U.S.</a:t>
            </a:r>
            <a:endParaRPr b="0" i="0" sz="4000" u="none" cap="none" strike="noStrike">
              <a:solidFill>
                <a:srgbClr val="FFFF00"/>
              </a:solidFill>
              <a:latin typeface="Arial"/>
              <a:ea typeface="Arial"/>
              <a:cs typeface="Arial"/>
              <a:sym typeface="Arial"/>
            </a:endParaRPr>
          </a:p>
        </p:txBody>
      </p:sp>
      <p:sp>
        <p:nvSpPr>
          <p:cNvPr id="80" name="Google Shape;80;p15"/>
          <p:cNvSpPr txBox="1"/>
          <p:nvPr/>
        </p:nvSpPr>
        <p:spPr>
          <a:xfrm>
            <a:off x="1066800" y="6096000"/>
            <a:ext cx="7369175" cy="581025"/>
          </a:xfrm>
          <a:prstGeom prst="rect">
            <a:avLst/>
          </a:prstGeom>
          <a:noFill/>
          <a:ln>
            <a:noFill/>
          </a:ln>
        </p:spPr>
        <p:txBody>
          <a:bodyPr anchorCtr="0" anchor="t" bIns="45700" lIns="91425" spcFirstLastPara="1" rIns="91425" wrap="square" tIns="45700">
            <a:noAutofit/>
          </a:bodyPr>
          <a:lstStyle/>
          <a:p>
            <a:pPr indent="901700" lvl="0" marL="0" marR="0" rtl="0" algn="l">
              <a:lnSpc>
                <a:spcPct val="100000"/>
              </a:lnSpc>
              <a:spcBef>
                <a:spcPts val="800"/>
              </a:spcBef>
              <a:spcAft>
                <a:spcPts val="0"/>
              </a:spcAft>
              <a:buClr>
                <a:schemeClr val="dk1"/>
              </a:buClr>
              <a:buFont typeface="Arial"/>
              <a:buNone/>
            </a:pPr>
            <a:r>
              <a:rPr b="0" i="0" lang="en-US" sz="1600" u="none" cap="none" strike="noStrike">
                <a:solidFill>
                  <a:schemeClr val="lt1"/>
                </a:solidFill>
                <a:latin typeface="Arial"/>
                <a:ea typeface="Arial"/>
                <a:cs typeface="Arial"/>
                <a:sym typeface="Arial"/>
              </a:rPr>
              <a:t>Fig. 7-4: The highest percentages of Native Americans are in parts of the plains, the southwest, and Alaska. </a:t>
            </a:r>
            <a:endParaRPr b="0" i="0" sz="2400" u="none" cap="none" strike="noStrike">
              <a:solidFill>
                <a:schemeClr val="dk1"/>
              </a:solidFill>
              <a:latin typeface="Times New Roman"/>
              <a:ea typeface="Times New Roman"/>
              <a:cs typeface="Times New Roman"/>
              <a:sym typeface="Times New Roman"/>
            </a:endParaRPr>
          </a:p>
        </p:txBody>
      </p:sp>
      <p:pic>
        <p:nvPicPr>
          <p:cNvPr id="81" name="Google Shape;81;p15"/>
          <p:cNvPicPr preferRelativeResize="0"/>
          <p:nvPr/>
        </p:nvPicPr>
        <p:blipFill>
          <a:blip r:embed="rId3">
            <a:alphaModFix/>
          </a:blip>
          <a:stretch>
            <a:fillRect/>
          </a:stretch>
        </p:blipFill>
        <p:spPr>
          <a:xfrm>
            <a:off x="1676400" y="1066800"/>
            <a:ext cx="5638800" cy="472598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0E87"/>
        </a:solidFill>
      </p:bgPr>
    </p:bg>
    <p:spTree>
      <p:nvGrpSpPr>
        <p:cNvPr id="85" name="Shape 85"/>
        <p:cNvGrpSpPr/>
        <p:nvPr/>
      </p:nvGrpSpPr>
      <p:grpSpPr>
        <a:xfrm>
          <a:off x="0" y="0"/>
          <a:ext cx="0" cy="0"/>
          <a:chOff x="0" y="0"/>
          <a:chExt cx="0" cy="0"/>
        </a:xfrm>
      </p:grpSpPr>
      <p:sp>
        <p:nvSpPr>
          <p:cNvPr id="86" name="Google Shape;86;p16"/>
          <p:cNvSpPr txBox="1"/>
          <p:nvPr>
            <p:ph type="title"/>
          </p:nvPr>
        </p:nvSpPr>
        <p:spPr>
          <a:xfrm>
            <a:off x="381000" y="762000"/>
            <a:ext cx="3962400" cy="17526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00"/>
              </a:buClr>
              <a:buFont typeface="Arial"/>
              <a:buNone/>
            </a:pPr>
            <a:r>
              <a:rPr b="0" i="0" lang="en-US" sz="4000" u="none" cap="none" strike="noStrike">
                <a:solidFill>
                  <a:srgbClr val="FFFF00"/>
                </a:solidFill>
                <a:latin typeface="Arial"/>
                <a:ea typeface="Arial"/>
                <a:cs typeface="Arial"/>
                <a:sym typeface="Arial"/>
              </a:rPr>
              <a:t>Ethnicities in Chicago</a:t>
            </a:r>
            <a:endParaRPr b="0" i="0" sz="4000" u="none" cap="none" strike="noStrike">
              <a:solidFill>
                <a:srgbClr val="FFFF00"/>
              </a:solidFill>
              <a:latin typeface="Arial"/>
              <a:ea typeface="Arial"/>
              <a:cs typeface="Arial"/>
              <a:sym typeface="Arial"/>
            </a:endParaRPr>
          </a:p>
        </p:txBody>
      </p:sp>
      <p:sp>
        <p:nvSpPr>
          <p:cNvPr id="87" name="Google Shape;87;p16"/>
          <p:cNvSpPr txBox="1"/>
          <p:nvPr/>
        </p:nvSpPr>
        <p:spPr>
          <a:xfrm>
            <a:off x="228600" y="4876800"/>
            <a:ext cx="4343400" cy="1069975"/>
          </a:xfrm>
          <a:prstGeom prst="rect">
            <a:avLst/>
          </a:prstGeom>
          <a:noFill/>
          <a:ln>
            <a:noFill/>
          </a:ln>
        </p:spPr>
        <p:txBody>
          <a:bodyPr anchorCtr="0" anchor="t" bIns="45700" lIns="91425" spcFirstLastPara="1" rIns="91425" wrap="square" tIns="45700">
            <a:noAutofit/>
          </a:bodyPr>
          <a:lstStyle/>
          <a:p>
            <a:pPr indent="901700" lvl="0" marL="0" marR="0" rtl="0" algn="l">
              <a:lnSpc>
                <a:spcPct val="100000"/>
              </a:lnSpc>
              <a:spcBef>
                <a:spcPts val="0"/>
              </a:spcBef>
              <a:spcAft>
                <a:spcPts val="0"/>
              </a:spcAft>
              <a:buClr>
                <a:schemeClr val="dk1"/>
              </a:buClr>
              <a:buFont typeface="Arial"/>
              <a:buNone/>
            </a:pPr>
            <a:r>
              <a:rPr b="0" i="0" lang="en-US" sz="1600" u="none" cap="none" strike="noStrike">
                <a:solidFill>
                  <a:schemeClr val="lt1"/>
                </a:solidFill>
                <a:latin typeface="Arial"/>
                <a:ea typeface="Arial"/>
                <a:cs typeface="Arial"/>
                <a:sym typeface="Arial"/>
              </a:rPr>
              <a:t>Fig. 7-5: African Americans, Hispanic Americans, Asian Americans, and European Americans are clustered in different areas of the city.</a:t>
            </a:r>
            <a:endParaRPr b="0" i="0" sz="2400" u="none" cap="none" strike="noStrike">
              <a:solidFill>
                <a:schemeClr val="dk1"/>
              </a:solidFill>
              <a:latin typeface="Times New Roman"/>
              <a:ea typeface="Times New Roman"/>
              <a:cs typeface="Times New Roman"/>
              <a:sym typeface="Times New Roman"/>
            </a:endParaRPr>
          </a:p>
        </p:txBody>
      </p:sp>
      <p:pic>
        <p:nvPicPr>
          <p:cNvPr id="88" name="Google Shape;88;p16"/>
          <p:cNvPicPr preferRelativeResize="0"/>
          <p:nvPr/>
        </p:nvPicPr>
        <p:blipFill>
          <a:blip r:embed="rId3">
            <a:alphaModFix/>
          </a:blip>
          <a:stretch>
            <a:fillRect/>
          </a:stretch>
        </p:blipFill>
        <p:spPr>
          <a:xfrm>
            <a:off x="4772025" y="381000"/>
            <a:ext cx="3608387" cy="60960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0E87"/>
        </a:solidFill>
      </p:bgPr>
    </p:bg>
    <p:spTree>
      <p:nvGrpSpPr>
        <p:cNvPr id="92" name="Shape 92"/>
        <p:cNvGrpSpPr/>
        <p:nvPr/>
      </p:nvGrpSpPr>
      <p:grpSpPr>
        <a:xfrm>
          <a:off x="0" y="0"/>
          <a:ext cx="0" cy="0"/>
          <a:chOff x="0" y="0"/>
          <a:chExt cx="0" cy="0"/>
        </a:xfrm>
      </p:grpSpPr>
      <p:sp>
        <p:nvSpPr>
          <p:cNvPr id="93" name="Google Shape;93;p17"/>
          <p:cNvSpPr txBox="1"/>
          <p:nvPr>
            <p:ph type="title"/>
          </p:nvPr>
        </p:nvSpPr>
        <p:spPr>
          <a:xfrm>
            <a:off x="381000" y="533400"/>
            <a:ext cx="2895600" cy="2590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00"/>
              </a:buClr>
              <a:buFont typeface="Arial"/>
              <a:buNone/>
            </a:pPr>
            <a:r>
              <a:rPr b="0" i="0" lang="en-US" sz="4000" u="none" cap="none" strike="noStrike">
                <a:solidFill>
                  <a:srgbClr val="FFFF00"/>
                </a:solidFill>
                <a:latin typeface="Arial"/>
                <a:ea typeface="Arial"/>
                <a:cs typeface="Arial"/>
                <a:sym typeface="Arial"/>
              </a:rPr>
              <a:t>Ethnicities in Los Angeles</a:t>
            </a:r>
            <a:endParaRPr b="0" i="0" sz="4000" u="none" cap="none" strike="noStrike">
              <a:solidFill>
                <a:srgbClr val="FFFF00"/>
              </a:solidFill>
              <a:latin typeface="Arial"/>
              <a:ea typeface="Arial"/>
              <a:cs typeface="Arial"/>
              <a:sym typeface="Arial"/>
            </a:endParaRPr>
          </a:p>
        </p:txBody>
      </p:sp>
      <p:sp>
        <p:nvSpPr>
          <p:cNvPr id="94" name="Google Shape;94;p17"/>
          <p:cNvSpPr txBox="1"/>
          <p:nvPr/>
        </p:nvSpPr>
        <p:spPr>
          <a:xfrm>
            <a:off x="304800" y="4721225"/>
            <a:ext cx="3124200" cy="1069975"/>
          </a:xfrm>
          <a:prstGeom prst="rect">
            <a:avLst/>
          </a:prstGeom>
          <a:noFill/>
          <a:ln>
            <a:noFill/>
          </a:ln>
        </p:spPr>
        <p:txBody>
          <a:bodyPr anchorCtr="0" anchor="t" bIns="45700" lIns="91425" spcFirstLastPara="1" rIns="91425" wrap="square" tIns="45700">
            <a:noAutofit/>
          </a:bodyPr>
          <a:lstStyle/>
          <a:p>
            <a:pPr indent="901700" lvl="0" marL="0" marR="0" rtl="0" algn="l">
              <a:lnSpc>
                <a:spcPct val="100000"/>
              </a:lnSpc>
              <a:spcBef>
                <a:spcPts val="800"/>
              </a:spcBef>
              <a:spcAft>
                <a:spcPts val="0"/>
              </a:spcAft>
              <a:buClr>
                <a:schemeClr val="dk1"/>
              </a:buClr>
              <a:buFont typeface="Arial"/>
              <a:buNone/>
            </a:pPr>
            <a:r>
              <a:rPr b="0" i="0" lang="en-US" sz="1600" u="none" cap="none" strike="noStrike">
                <a:solidFill>
                  <a:schemeClr val="lt1"/>
                </a:solidFill>
                <a:latin typeface="Arial"/>
                <a:ea typeface="Arial"/>
                <a:cs typeface="Arial"/>
                <a:sym typeface="Arial"/>
              </a:rPr>
              <a:t>Fig. 7-6: Hispanic, white, African American, and Asian areas in and around Los Angeles.</a:t>
            </a:r>
            <a:endParaRPr b="0" i="0" sz="2400" u="none" cap="none" strike="noStrike">
              <a:solidFill>
                <a:schemeClr val="dk1"/>
              </a:solidFill>
              <a:latin typeface="Times New Roman"/>
              <a:ea typeface="Times New Roman"/>
              <a:cs typeface="Times New Roman"/>
              <a:sym typeface="Times New Roman"/>
            </a:endParaRPr>
          </a:p>
        </p:txBody>
      </p:sp>
      <p:pic>
        <p:nvPicPr>
          <p:cNvPr id="95" name="Google Shape;95;p17"/>
          <p:cNvPicPr preferRelativeResize="0"/>
          <p:nvPr/>
        </p:nvPicPr>
        <p:blipFill>
          <a:blip r:embed="rId3">
            <a:alphaModFix/>
          </a:blip>
          <a:stretch>
            <a:fillRect/>
          </a:stretch>
        </p:blipFill>
        <p:spPr>
          <a:xfrm>
            <a:off x="3657600" y="609600"/>
            <a:ext cx="4870450" cy="55626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0E87"/>
        </a:solidFill>
      </p:bgPr>
    </p:bg>
    <p:spTree>
      <p:nvGrpSpPr>
        <p:cNvPr id="99" name="Shape 99"/>
        <p:cNvGrpSpPr/>
        <p:nvPr/>
      </p:nvGrpSpPr>
      <p:grpSpPr>
        <a:xfrm>
          <a:off x="0" y="0"/>
          <a:ext cx="0" cy="0"/>
          <a:chOff x="0" y="0"/>
          <a:chExt cx="0" cy="0"/>
        </a:xfrm>
      </p:grpSpPr>
      <p:sp>
        <p:nvSpPr>
          <p:cNvPr id="100" name="Google Shape;100;p18"/>
          <p:cNvSpPr txBox="1"/>
          <p:nvPr>
            <p:ph type="title"/>
          </p:nvPr>
        </p:nvSpPr>
        <p:spPr>
          <a:xfrm>
            <a:off x="685800" y="304800"/>
            <a:ext cx="7772400" cy="9144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00"/>
              </a:buClr>
              <a:buFont typeface="Arial"/>
              <a:buNone/>
            </a:pPr>
            <a:r>
              <a:rPr b="0" i="0" lang="en-US" sz="4000" u="none" cap="none" strike="noStrike">
                <a:solidFill>
                  <a:srgbClr val="FFFF00"/>
                </a:solidFill>
                <a:latin typeface="Arial"/>
                <a:ea typeface="Arial"/>
                <a:cs typeface="Arial"/>
                <a:sym typeface="Arial"/>
              </a:rPr>
              <a:t>Ethnic Diversity, New York City</a:t>
            </a:r>
            <a:endParaRPr b="0" i="0" sz="4000" u="none" cap="none" strike="noStrike">
              <a:solidFill>
                <a:srgbClr val="FFFF00"/>
              </a:solidFill>
              <a:latin typeface="Arial"/>
              <a:ea typeface="Arial"/>
              <a:cs typeface="Arial"/>
              <a:sym typeface="Arial"/>
            </a:endParaRPr>
          </a:p>
        </p:txBody>
      </p:sp>
      <p:pic>
        <p:nvPicPr>
          <p:cNvPr id="101" name="Google Shape;101;p18"/>
          <p:cNvPicPr preferRelativeResize="0"/>
          <p:nvPr/>
        </p:nvPicPr>
        <p:blipFill>
          <a:blip r:embed="rId3">
            <a:alphaModFix/>
          </a:blip>
          <a:stretch>
            <a:fillRect/>
          </a:stretch>
        </p:blipFill>
        <p:spPr>
          <a:xfrm>
            <a:off x="2133600" y="1447800"/>
            <a:ext cx="4829175" cy="48768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0E87"/>
        </a:solidFill>
      </p:bgPr>
    </p:bg>
    <p:spTree>
      <p:nvGrpSpPr>
        <p:cNvPr id="105" name="Shape 105"/>
        <p:cNvGrpSpPr/>
        <p:nvPr/>
      </p:nvGrpSpPr>
      <p:grpSpPr>
        <a:xfrm>
          <a:off x="0" y="0"/>
          <a:ext cx="0" cy="0"/>
          <a:chOff x="0" y="0"/>
          <a:chExt cx="0" cy="0"/>
        </a:xfrm>
      </p:grpSpPr>
      <p:sp>
        <p:nvSpPr>
          <p:cNvPr id="106" name="Google Shape;106;p19"/>
          <p:cNvSpPr txBox="1"/>
          <p:nvPr>
            <p:ph type="title"/>
          </p:nvPr>
        </p:nvSpPr>
        <p:spPr>
          <a:xfrm>
            <a:off x="685800" y="304800"/>
            <a:ext cx="7772400" cy="762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00"/>
              </a:buClr>
              <a:buFont typeface="Arial"/>
              <a:buNone/>
            </a:pPr>
            <a:r>
              <a:rPr b="0" i="0" lang="en-US" sz="3600" u="none" cap="none" strike="noStrike">
                <a:solidFill>
                  <a:srgbClr val="FFFF00"/>
                </a:solidFill>
                <a:latin typeface="Arial"/>
                <a:ea typeface="Arial"/>
                <a:cs typeface="Arial"/>
                <a:sym typeface="Arial"/>
              </a:rPr>
              <a:t>Triangular Slave Trade</a:t>
            </a:r>
            <a:endParaRPr b="0" i="0" sz="4000" u="none" cap="none" strike="noStrike">
              <a:solidFill>
                <a:srgbClr val="FFFF00"/>
              </a:solidFill>
              <a:latin typeface="Arial"/>
              <a:ea typeface="Arial"/>
              <a:cs typeface="Arial"/>
              <a:sym typeface="Arial"/>
            </a:endParaRPr>
          </a:p>
        </p:txBody>
      </p:sp>
      <p:sp>
        <p:nvSpPr>
          <p:cNvPr id="107" name="Google Shape;107;p19"/>
          <p:cNvSpPr txBox="1"/>
          <p:nvPr/>
        </p:nvSpPr>
        <p:spPr>
          <a:xfrm>
            <a:off x="762000" y="6019800"/>
            <a:ext cx="7912100" cy="581025"/>
          </a:xfrm>
          <a:prstGeom prst="rect">
            <a:avLst/>
          </a:prstGeom>
          <a:noFill/>
          <a:ln>
            <a:noFill/>
          </a:ln>
        </p:spPr>
        <p:txBody>
          <a:bodyPr anchorCtr="0" anchor="t" bIns="45700" lIns="91425" spcFirstLastPara="1" rIns="91425" wrap="square" tIns="45700">
            <a:noAutofit/>
          </a:bodyPr>
          <a:lstStyle/>
          <a:p>
            <a:pPr indent="901700" lvl="0" marL="0" marR="0" rtl="0" algn="l">
              <a:lnSpc>
                <a:spcPct val="100000"/>
              </a:lnSpc>
              <a:spcBef>
                <a:spcPts val="0"/>
              </a:spcBef>
              <a:spcAft>
                <a:spcPts val="0"/>
              </a:spcAft>
              <a:buClr>
                <a:schemeClr val="dk1"/>
              </a:buClr>
              <a:buFont typeface="Arial"/>
              <a:buNone/>
            </a:pPr>
            <a:r>
              <a:rPr b="0" i="0" lang="en-US" sz="1600" u="none" cap="none" strike="noStrike">
                <a:solidFill>
                  <a:schemeClr val="lt1"/>
                </a:solidFill>
                <a:latin typeface="Arial"/>
                <a:ea typeface="Arial"/>
                <a:cs typeface="Arial"/>
                <a:sym typeface="Arial"/>
              </a:rPr>
              <a:t>Fig. 7-7: The British triangular slave trading system operated among Britain, Africa, and the Caribbean and North America. </a:t>
            </a:r>
            <a:endParaRPr b="0" i="0" sz="2400" u="none" cap="none" strike="noStrike">
              <a:solidFill>
                <a:schemeClr val="dk1"/>
              </a:solidFill>
              <a:latin typeface="Times New Roman"/>
              <a:ea typeface="Times New Roman"/>
              <a:cs typeface="Times New Roman"/>
              <a:sym typeface="Times New Roman"/>
            </a:endParaRPr>
          </a:p>
        </p:txBody>
      </p:sp>
      <p:pic>
        <p:nvPicPr>
          <p:cNvPr id="108" name="Google Shape;108;p19"/>
          <p:cNvPicPr preferRelativeResize="0"/>
          <p:nvPr/>
        </p:nvPicPr>
        <p:blipFill>
          <a:blip r:embed="rId3">
            <a:alphaModFix/>
          </a:blip>
          <a:stretch>
            <a:fillRect/>
          </a:stretch>
        </p:blipFill>
        <p:spPr>
          <a:xfrm>
            <a:off x="2057400" y="1158875"/>
            <a:ext cx="5029200" cy="46323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0E87"/>
        </a:solidFill>
      </p:bgPr>
    </p:bg>
    <p:spTree>
      <p:nvGrpSpPr>
        <p:cNvPr id="112" name="Shape 112"/>
        <p:cNvGrpSpPr/>
        <p:nvPr/>
      </p:nvGrpSpPr>
      <p:grpSpPr>
        <a:xfrm>
          <a:off x="0" y="0"/>
          <a:ext cx="0" cy="0"/>
          <a:chOff x="0" y="0"/>
          <a:chExt cx="0" cy="0"/>
        </a:xfrm>
      </p:grpSpPr>
      <p:sp>
        <p:nvSpPr>
          <p:cNvPr id="113" name="Google Shape;113;p20"/>
          <p:cNvSpPr txBox="1"/>
          <p:nvPr>
            <p:ph type="title"/>
          </p:nvPr>
        </p:nvSpPr>
        <p:spPr>
          <a:xfrm>
            <a:off x="304800" y="609600"/>
            <a:ext cx="3429000" cy="2971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00"/>
              </a:buClr>
              <a:buFont typeface="Arial"/>
              <a:buNone/>
            </a:pPr>
            <a:r>
              <a:rPr b="0" i="0" lang="en-US" sz="4000" u="none" cap="none" strike="noStrike">
                <a:solidFill>
                  <a:srgbClr val="FFFF00"/>
                </a:solidFill>
                <a:latin typeface="Arial"/>
                <a:ea typeface="Arial"/>
                <a:cs typeface="Arial"/>
                <a:sym typeface="Arial"/>
              </a:rPr>
              <a:t>African Source Areas for Slavery</a:t>
            </a:r>
            <a:endParaRPr b="0" i="0" sz="4000" u="none" cap="none" strike="noStrike">
              <a:solidFill>
                <a:srgbClr val="FFFF00"/>
              </a:solidFill>
              <a:latin typeface="Arial"/>
              <a:ea typeface="Arial"/>
              <a:cs typeface="Arial"/>
              <a:sym typeface="Arial"/>
            </a:endParaRPr>
          </a:p>
        </p:txBody>
      </p:sp>
      <p:pic>
        <p:nvPicPr>
          <p:cNvPr id="114" name="Google Shape;114;p20"/>
          <p:cNvPicPr preferRelativeResize="0"/>
          <p:nvPr/>
        </p:nvPicPr>
        <p:blipFill>
          <a:blip r:embed="rId3">
            <a:alphaModFix/>
          </a:blip>
          <a:stretch>
            <a:fillRect/>
          </a:stretch>
        </p:blipFill>
        <p:spPr>
          <a:xfrm>
            <a:off x="4343400" y="533400"/>
            <a:ext cx="4267200" cy="5791200"/>
          </a:xfrm>
          <a:prstGeom prst="rect">
            <a:avLst/>
          </a:prstGeom>
          <a:noFill/>
          <a:ln>
            <a:noFill/>
          </a:ln>
        </p:spPr>
      </p:pic>
      <p:sp>
        <p:nvSpPr>
          <p:cNvPr id="115" name="Google Shape;115;p20"/>
          <p:cNvSpPr txBox="1"/>
          <p:nvPr/>
        </p:nvSpPr>
        <p:spPr>
          <a:xfrm>
            <a:off x="365125" y="4191000"/>
            <a:ext cx="3673475" cy="1558925"/>
          </a:xfrm>
          <a:prstGeom prst="rect">
            <a:avLst/>
          </a:prstGeom>
          <a:noFill/>
          <a:ln>
            <a:noFill/>
          </a:ln>
        </p:spPr>
        <p:txBody>
          <a:bodyPr anchorCtr="0" anchor="t" bIns="45700" lIns="91425" spcFirstLastPara="1" rIns="91425" wrap="square" tIns="45700">
            <a:noAutofit/>
          </a:bodyPr>
          <a:lstStyle/>
          <a:p>
            <a:pPr indent="800100" lvl="0" marL="0" marR="0" rtl="0" algn="l">
              <a:lnSpc>
                <a:spcPct val="100000"/>
              </a:lnSpc>
              <a:spcBef>
                <a:spcPts val="0"/>
              </a:spcBef>
              <a:spcAft>
                <a:spcPts val="0"/>
              </a:spcAft>
              <a:buClr>
                <a:schemeClr val="dk1"/>
              </a:buClr>
              <a:buFont typeface="Arial"/>
              <a:buNone/>
            </a:pPr>
            <a:r>
              <a:rPr b="0" i="0" lang="en-US" sz="1600" u="none" cap="none" strike="noStrike">
                <a:solidFill>
                  <a:schemeClr val="lt1"/>
                </a:solidFill>
                <a:latin typeface="Arial"/>
                <a:ea typeface="Arial"/>
                <a:cs typeface="Arial"/>
                <a:sym typeface="Arial"/>
              </a:rPr>
              <a:t>Fig. 7.7: Europeans obtained African slaves mainly from the western coast of Africa. Arabs and others also obtained slaves from Eastern Africa.</a:t>
            </a:r>
            <a:endParaRPr b="0" i="0" sz="24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0E87"/>
        </a:solidFill>
      </p:bgPr>
    </p:bg>
    <p:spTree>
      <p:nvGrpSpPr>
        <p:cNvPr id="119" name="Shape 119"/>
        <p:cNvGrpSpPr/>
        <p:nvPr/>
      </p:nvGrpSpPr>
      <p:grpSpPr>
        <a:xfrm>
          <a:off x="0" y="0"/>
          <a:ext cx="0" cy="0"/>
          <a:chOff x="0" y="0"/>
          <a:chExt cx="0" cy="0"/>
        </a:xfrm>
      </p:grpSpPr>
      <p:sp>
        <p:nvSpPr>
          <p:cNvPr id="120" name="Google Shape;120;p21"/>
          <p:cNvSpPr txBox="1"/>
          <p:nvPr>
            <p:ph type="title"/>
          </p:nvPr>
        </p:nvSpPr>
        <p:spPr>
          <a:xfrm>
            <a:off x="685800" y="304800"/>
            <a:ext cx="7772400" cy="838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00"/>
              </a:buClr>
              <a:buFont typeface="Arial"/>
              <a:buNone/>
            </a:pPr>
            <a:r>
              <a:rPr b="0" i="0" lang="en-US" sz="4000" u="none" cap="none" strike="noStrike">
                <a:solidFill>
                  <a:srgbClr val="FFFF00"/>
                </a:solidFill>
                <a:latin typeface="Arial"/>
                <a:ea typeface="Arial"/>
                <a:cs typeface="Arial"/>
                <a:sym typeface="Arial"/>
              </a:rPr>
              <a:t>Diagram of a Slave Ship</a:t>
            </a:r>
            <a:endParaRPr b="0" i="0" sz="4000" u="none" cap="none" strike="noStrike">
              <a:solidFill>
                <a:srgbClr val="FFFF00"/>
              </a:solidFill>
              <a:latin typeface="Arial"/>
              <a:ea typeface="Arial"/>
              <a:cs typeface="Arial"/>
              <a:sym typeface="Arial"/>
            </a:endParaRPr>
          </a:p>
        </p:txBody>
      </p:sp>
      <p:pic>
        <p:nvPicPr>
          <p:cNvPr id="121" name="Google Shape;121;p21"/>
          <p:cNvPicPr preferRelativeResize="0"/>
          <p:nvPr/>
        </p:nvPicPr>
        <p:blipFill>
          <a:blip r:embed="rId3">
            <a:alphaModFix/>
          </a:blip>
          <a:stretch>
            <a:fillRect/>
          </a:stretch>
        </p:blipFill>
        <p:spPr>
          <a:xfrm>
            <a:off x="2266950" y="1447800"/>
            <a:ext cx="4416425" cy="49530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0E87"/>
        </a:solidFill>
      </p:bgPr>
    </p:bg>
    <p:spTree>
      <p:nvGrpSpPr>
        <p:cNvPr id="125" name="Shape 125"/>
        <p:cNvGrpSpPr/>
        <p:nvPr/>
      </p:nvGrpSpPr>
      <p:grpSpPr>
        <a:xfrm>
          <a:off x="0" y="0"/>
          <a:ext cx="0" cy="0"/>
          <a:chOff x="0" y="0"/>
          <a:chExt cx="0" cy="0"/>
        </a:xfrm>
      </p:grpSpPr>
      <p:sp>
        <p:nvSpPr>
          <p:cNvPr id="126" name="Google Shape;126;p22"/>
          <p:cNvSpPr txBox="1"/>
          <p:nvPr>
            <p:ph type="title"/>
          </p:nvPr>
        </p:nvSpPr>
        <p:spPr>
          <a:xfrm>
            <a:off x="685800" y="381000"/>
            <a:ext cx="7772400" cy="838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00"/>
              </a:buClr>
              <a:buFont typeface="Arial"/>
              <a:buNone/>
            </a:pPr>
            <a:r>
              <a:rPr b="0" i="0" lang="en-US" sz="4000" u="none" cap="none" strike="noStrike">
                <a:solidFill>
                  <a:srgbClr val="FFFF00"/>
                </a:solidFill>
                <a:latin typeface="Arial"/>
                <a:ea typeface="Arial"/>
                <a:cs typeface="Arial"/>
                <a:sym typeface="Arial"/>
              </a:rPr>
              <a:t>Cotton Sharecroppers in U.S.</a:t>
            </a:r>
            <a:endParaRPr b="0" i="0" sz="4000" u="none" cap="none" strike="noStrike">
              <a:solidFill>
                <a:srgbClr val="FFFF00"/>
              </a:solidFill>
              <a:latin typeface="Arial"/>
              <a:ea typeface="Arial"/>
              <a:cs typeface="Arial"/>
              <a:sym typeface="Arial"/>
            </a:endParaRPr>
          </a:p>
        </p:txBody>
      </p:sp>
      <p:pic>
        <p:nvPicPr>
          <p:cNvPr id="127" name="Google Shape;127;p22"/>
          <p:cNvPicPr preferRelativeResize="0"/>
          <p:nvPr/>
        </p:nvPicPr>
        <p:blipFill>
          <a:blip r:embed="rId3">
            <a:alphaModFix/>
          </a:blip>
          <a:stretch>
            <a:fillRect/>
          </a:stretch>
        </p:blipFill>
        <p:spPr>
          <a:xfrm>
            <a:off x="1676400" y="1550987"/>
            <a:ext cx="5638800" cy="48450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0E87"/>
        </a:solidFill>
      </p:bgPr>
    </p:bg>
    <p:spTree>
      <p:nvGrpSpPr>
        <p:cNvPr id="131" name="Shape 131"/>
        <p:cNvGrpSpPr/>
        <p:nvPr/>
      </p:nvGrpSpPr>
      <p:grpSpPr>
        <a:xfrm>
          <a:off x="0" y="0"/>
          <a:ext cx="0" cy="0"/>
          <a:chOff x="0" y="0"/>
          <a:chExt cx="0" cy="0"/>
        </a:xfrm>
      </p:grpSpPr>
      <p:sp>
        <p:nvSpPr>
          <p:cNvPr id="132" name="Google Shape;132;p23"/>
          <p:cNvSpPr txBox="1"/>
          <p:nvPr>
            <p:ph type="title"/>
          </p:nvPr>
        </p:nvSpPr>
        <p:spPr>
          <a:xfrm>
            <a:off x="762000" y="152400"/>
            <a:ext cx="7772400" cy="1219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00"/>
              </a:buClr>
              <a:buFont typeface="Arial"/>
              <a:buNone/>
            </a:pPr>
            <a:r>
              <a:rPr b="0" i="0" lang="en-US" sz="4000" u="none" cap="none" strike="noStrike">
                <a:solidFill>
                  <a:srgbClr val="FFFF00"/>
                </a:solidFill>
                <a:latin typeface="Arial"/>
                <a:ea typeface="Arial"/>
                <a:cs typeface="Arial"/>
                <a:sym typeface="Arial"/>
              </a:rPr>
              <a:t>African American Migration in the U.S., </a:t>
            </a:r>
            <a:r>
              <a:rPr b="0" i="1" lang="en-US" sz="3600" u="none" cap="none" strike="noStrike">
                <a:solidFill>
                  <a:srgbClr val="FFFF00"/>
                </a:solidFill>
                <a:latin typeface="Arial"/>
                <a:ea typeface="Arial"/>
                <a:cs typeface="Arial"/>
                <a:sym typeface="Arial"/>
              </a:rPr>
              <a:t>20</a:t>
            </a:r>
            <a:r>
              <a:rPr b="0" baseline="30000" i="1" lang="en-US" sz="3600" u="none" cap="none" strike="noStrike">
                <a:solidFill>
                  <a:srgbClr val="FFFF00"/>
                </a:solidFill>
                <a:latin typeface="Arial"/>
                <a:ea typeface="Arial"/>
                <a:cs typeface="Arial"/>
                <a:sym typeface="Arial"/>
              </a:rPr>
              <a:t>th</a:t>
            </a:r>
            <a:r>
              <a:rPr b="0" i="1" lang="en-US" sz="3600" u="none" cap="none" strike="noStrike">
                <a:solidFill>
                  <a:srgbClr val="FFFF00"/>
                </a:solidFill>
                <a:latin typeface="Arial"/>
                <a:ea typeface="Arial"/>
                <a:cs typeface="Arial"/>
                <a:sym typeface="Arial"/>
              </a:rPr>
              <a:t> century</a:t>
            </a:r>
            <a:endParaRPr b="0" i="0" sz="4000" u="none" cap="none" strike="noStrike">
              <a:solidFill>
                <a:srgbClr val="FFFF00"/>
              </a:solidFill>
              <a:latin typeface="Arial"/>
              <a:ea typeface="Arial"/>
              <a:cs typeface="Arial"/>
              <a:sym typeface="Arial"/>
            </a:endParaRPr>
          </a:p>
        </p:txBody>
      </p:sp>
      <p:sp>
        <p:nvSpPr>
          <p:cNvPr id="133" name="Google Shape;133;p23"/>
          <p:cNvSpPr txBox="1"/>
          <p:nvPr/>
        </p:nvSpPr>
        <p:spPr>
          <a:xfrm>
            <a:off x="609600" y="6019800"/>
            <a:ext cx="8010525" cy="581025"/>
          </a:xfrm>
          <a:prstGeom prst="rect">
            <a:avLst/>
          </a:prstGeom>
          <a:noFill/>
          <a:ln>
            <a:noFill/>
          </a:ln>
        </p:spPr>
        <p:txBody>
          <a:bodyPr anchorCtr="0" anchor="t" bIns="45700" lIns="91425" spcFirstLastPara="1" rIns="91425" wrap="square" tIns="45700">
            <a:noAutofit/>
          </a:bodyPr>
          <a:lstStyle/>
          <a:p>
            <a:pPr indent="901700" lvl="0" marL="0" marR="0" rtl="0" algn="l">
              <a:lnSpc>
                <a:spcPct val="100000"/>
              </a:lnSpc>
              <a:spcBef>
                <a:spcPts val="0"/>
              </a:spcBef>
              <a:spcAft>
                <a:spcPts val="0"/>
              </a:spcAft>
              <a:buClr>
                <a:schemeClr val="dk1"/>
              </a:buClr>
              <a:buFont typeface="Arial"/>
              <a:buNone/>
            </a:pPr>
            <a:r>
              <a:rPr b="0" i="0" lang="en-US" sz="1600" u="none" cap="none" strike="noStrike">
                <a:solidFill>
                  <a:schemeClr val="lt1"/>
                </a:solidFill>
                <a:latin typeface="Arial"/>
                <a:ea typeface="Arial"/>
                <a:cs typeface="Arial"/>
                <a:sym typeface="Arial"/>
              </a:rPr>
              <a:t>Fig. 7-8: 20th century African American migration within the U.S. consisted mainly of migration from the rural south to cities of the Northeast, Midwest, and West.</a:t>
            </a:r>
            <a:endParaRPr b="0" i="0" sz="2400" u="none" cap="none" strike="noStrike">
              <a:solidFill>
                <a:schemeClr val="dk1"/>
              </a:solidFill>
              <a:latin typeface="Times New Roman"/>
              <a:ea typeface="Times New Roman"/>
              <a:cs typeface="Times New Roman"/>
              <a:sym typeface="Times New Roman"/>
            </a:endParaRPr>
          </a:p>
        </p:txBody>
      </p:sp>
      <p:pic>
        <p:nvPicPr>
          <p:cNvPr id="134" name="Google Shape;134;p23"/>
          <p:cNvPicPr preferRelativeResize="0"/>
          <p:nvPr/>
        </p:nvPicPr>
        <p:blipFill>
          <a:blip r:embed="rId3">
            <a:alphaModFix/>
          </a:blip>
          <a:stretch>
            <a:fillRect/>
          </a:stretch>
        </p:blipFill>
        <p:spPr>
          <a:xfrm>
            <a:off x="1371600" y="1524000"/>
            <a:ext cx="6324600" cy="4332287"/>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0E87"/>
        </a:solidFill>
      </p:bgPr>
    </p:bg>
    <p:spTree>
      <p:nvGrpSpPr>
        <p:cNvPr id="138" name="Shape 138"/>
        <p:cNvGrpSpPr/>
        <p:nvPr/>
      </p:nvGrpSpPr>
      <p:grpSpPr>
        <a:xfrm>
          <a:off x="0" y="0"/>
          <a:ext cx="0" cy="0"/>
          <a:chOff x="0" y="0"/>
          <a:chExt cx="0" cy="0"/>
        </a:xfrm>
      </p:grpSpPr>
      <p:sp>
        <p:nvSpPr>
          <p:cNvPr id="139" name="Google Shape;139;p24"/>
          <p:cNvSpPr txBox="1"/>
          <p:nvPr>
            <p:ph type="title"/>
          </p:nvPr>
        </p:nvSpPr>
        <p:spPr>
          <a:xfrm>
            <a:off x="152400" y="685800"/>
            <a:ext cx="3810000" cy="25146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00"/>
              </a:buClr>
              <a:buFont typeface="Arial"/>
              <a:buNone/>
            </a:pPr>
            <a:r>
              <a:rPr b="0" i="0" lang="en-US" sz="4000" u="none" cap="none" strike="noStrike">
                <a:solidFill>
                  <a:srgbClr val="FFFF00"/>
                </a:solidFill>
                <a:latin typeface="Arial"/>
                <a:ea typeface="Arial"/>
                <a:cs typeface="Arial"/>
                <a:sym typeface="Arial"/>
              </a:rPr>
              <a:t>African Americans in Baltimore</a:t>
            </a:r>
            <a:endParaRPr b="0" i="0" sz="4000" u="none" cap="none" strike="noStrike">
              <a:solidFill>
                <a:srgbClr val="FFFF00"/>
              </a:solidFill>
              <a:latin typeface="Arial"/>
              <a:ea typeface="Arial"/>
              <a:cs typeface="Arial"/>
              <a:sym typeface="Arial"/>
            </a:endParaRPr>
          </a:p>
        </p:txBody>
      </p:sp>
      <p:sp>
        <p:nvSpPr>
          <p:cNvPr id="140" name="Google Shape;140;p24"/>
          <p:cNvSpPr txBox="1"/>
          <p:nvPr/>
        </p:nvSpPr>
        <p:spPr>
          <a:xfrm>
            <a:off x="838200" y="6096000"/>
            <a:ext cx="7535862" cy="581025"/>
          </a:xfrm>
          <a:prstGeom prst="rect">
            <a:avLst/>
          </a:prstGeom>
          <a:noFill/>
          <a:ln>
            <a:noFill/>
          </a:ln>
        </p:spPr>
        <p:txBody>
          <a:bodyPr anchorCtr="0" anchor="t" bIns="45700" lIns="91425" spcFirstLastPara="1" rIns="91425" wrap="square" tIns="45700">
            <a:noAutofit/>
          </a:bodyPr>
          <a:lstStyle/>
          <a:p>
            <a:pPr indent="901700" lvl="0" marL="0" marR="0" rtl="0" algn="l">
              <a:lnSpc>
                <a:spcPct val="100000"/>
              </a:lnSpc>
              <a:spcBef>
                <a:spcPts val="0"/>
              </a:spcBef>
              <a:spcAft>
                <a:spcPts val="0"/>
              </a:spcAft>
              <a:buClr>
                <a:schemeClr val="dk1"/>
              </a:buClr>
              <a:buFont typeface="Arial"/>
              <a:buNone/>
            </a:pPr>
            <a:r>
              <a:rPr b="0" i="0" lang="en-US" sz="1600" u="none" cap="none" strike="noStrike">
                <a:solidFill>
                  <a:schemeClr val="lt1"/>
                </a:solidFill>
                <a:latin typeface="Arial"/>
                <a:ea typeface="Arial"/>
                <a:cs typeface="Arial"/>
                <a:sym typeface="Arial"/>
              </a:rPr>
              <a:t>Fig. 7-9: Areas with 90% African American population in Baltimore expanded from a core area northwest of downtown in the 1950s. </a:t>
            </a:r>
            <a:endParaRPr b="0" i="0" sz="2400" u="none" cap="none" strike="noStrike">
              <a:solidFill>
                <a:schemeClr val="dk1"/>
              </a:solidFill>
              <a:latin typeface="Times New Roman"/>
              <a:ea typeface="Times New Roman"/>
              <a:cs typeface="Times New Roman"/>
              <a:sym typeface="Times New Roman"/>
            </a:endParaRPr>
          </a:p>
        </p:txBody>
      </p:sp>
      <p:pic>
        <p:nvPicPr>
          <p:cNvPr id="141" name="Google Shape;141;p24"/>
          <p:cNvPicPr preferRelativeResize="0"/>
          <p:nvPr/>
        </p:nvPicPr>
        <p:blipFill>
          <a:blip r:embed="rId3">
            <a:alphaModFix/>
          </a:blip>
          <a:stretch>
            <a:fillRect/>
          </a:stretch>
        </p:blipFill>
        <p:spPr>
          <a:xfrm>
            <a:off x="4154487" y="304800"/>
            <a:ext cx="4365625" cy="56388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0E87"/>
        </a:solidFill>
      </p:bgPr>
    </p:bg>
    <p:spTree>
      <p:nvGrpSpPr>
        <p:cNvPr id="145" name="Shape 145"/>
        <p:cNvGrpSpPr/>
        <p:nvPr/>
      </p:nvGrpSpPr>
      <p:grpSpPr>
        <a:xfrm>
          <a:off x="0" y="0"/>
          <a:ext cx="0" cy="0"/>
          <a:chOff x="0" y="0"/>
          <a:chExt cx="0" cy="0"/>
        </a:xfrm>
      </p:grpSpPr>
      <p:sp>
        <p:nvSpPr>
          <p:cNvPr id="146" name="Google Shape;146;p25"/>
          <p:cNvSpPr txBox="1"/>
          <p:nvPr>
            <p:ph type="title"/>
          </p:nvPr>
        </p:nvSpPr>
        <p:spPr>
          <a:xfrm>
            <a:off x="685800" y="304800"/>
            <a:ext cx="7772400" cy="762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00"/>
              </a:buClr>
              <a:buFont typeface="Arial"/>
              <a:buNone/>
            </a:pPr>
            <a:r>
              <a:rPr b="0" i="0" lang="en-US" sz="4000" u="none" cap="none" strike="noStrike">
                <a:solidFill>
                  <a:srgbClr val="FFFF00"/>
                </a:solidFill>
                <a:latin typeface="Arial"/>
                <a:ea typeface="Arial"/>
                <a:cs typeface="Arial"/>
                <a:sym typeface="Arial"/>
              </a:rPr>
              <a:t>Segregation in the U.S.</a:t>
            </a:r>
            <a:endParaRPr b="0" i="0" sz="4000" u="none" cap="none" strike="noStrike">
              <a:solidFill>
                <a:srgbClr val="FFFF00"/>
              </a:solidFill>
              <a:latin typeface="Arial"/>
              <a:ea typeface="Arial"/>
              <a:cs typeface="Arial"/>
              <a:sym typeface="Arial"/>
            </a:endParaRPr>
          </a:p>
        </p:txBody>
      </p:sp>
      <p:pic>
        <p:nvPicPr>
          <p:cNvPr id="147" name="Google Shape;147;p25"/>
          <p:cNvPicPr preferRelativeResize="0"/>
          <p:nvPr/>
        </p:nvPicPr>
        <p:blipFill>
          <a:blip r:embed="rId3">
            <a:alphaModFix/>
          </a:blip>
          <a:stretch>
            <a:fillRect/>
          </a:stretch>
        </p:blipFill>
        <p:spPr>
          <a:xfrm>
            <a:off x="1066800" y="1447800"/>
            <a:ext cx="6934200" cy="50831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0E87"/>
        </a:solidFill>
      </p:bgPr>
    </p:bg>
    <p:spTree>
      <p:nvGrpSpPr>
        <p:cNvPr id="151" name="Shape 151"/>
        <p:cNvGrpSpPr/>
        <p:nvPr/>
      </p:nvGrpSpPr>
      <p:grpSpPr>
        <a:xfrm>
          <a:off x="0" y="0"/>
          <a:ext cx="0" cy="0"/>
          <a:chOff x="0" y="0"/>
          <a:chExt cx="0" cy="0"/>
        </a:xfrm>
      </p:grpSpPr>
      <p:sp>
        <p:nvSpPr>
          <p:cNvPr id="152" name="Google Shape;152;p26"/>
          <p:cNvSpPr txBox="1"/>
          <p:nvPr>
            <p:ph type="title"/>
          </p:nvPr>
        </p:nvSpPr>
        <p:spPr>
          <a:xfrm>
            <a:off x="228600" y="228600"/>
            <a:ext cx="8686800" cy="6096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00"/>
              </a:buClr>
              <a:buFont typeface="Arial"/>
              <a:buNone/>
            </a:pPr>
            <a:r>
              <a:rPr b="0" i="0" lang="en-US" sz="4000" u="none" cap="none" strike="noStrike">
                <a:solidFill>
                  <a:srgbClr val="FFFF00"/>
                </a:solidFill>
                <a:latin typeface="Arial"/>
                <a:ea typeface="Arial"/>
                <a:cs typeface="Arial"/>
                <a:sym typeface="Arial"/>
              </a:rPr>
              <a:t>Black “Homelands” in South Africa</a:t>
            </a:r>
            <a:endParaRPr b="0" i="0" sz="4000" u="none" cap="none" strike="noStrike">
              <a:solidFill>
                <a:srgbClr val="FFFF00"/>
              </a:solidFill>
              <a:latin typeface="Arial"/>
              <a:ea typeface="Arial"/>
              <a:cs typeface="Arial"/>
              <a:sym typeface="Arial"/>
            </a:endParaRPr>
          </a:p>
        </p:txBody>
      </p:sp>
      <p:sp>
        <p:nvSpPr>
          <p:cNvPr id="153" name="Google Shape;153;p26"/>
          <p:cNvSpPr txBox="1"/>
          <p:nvPr/>
        </p:nvSpPr>
        <p:spPr>
          <a:xfrm>
            <a:off x="746125" y="5775325"/>
            <a:ext cx="7958137" cy="825500"/>
          </a:xfrm>
          <a:prstGeom prst="rect">
            <a:avLst/>
          </a:prstGeom>
          <a:noFill/>
          <a:ln>
            <a:noFill/>
          </a:ln>
        </p:spPr>
        <p:txBody>
          <a:bodyPr anchorCtr="0" anchor="t" bIns="45700" lIns="91425" spcFirstLastPara="1" rIns="91425" wrap="square" tIns="45700">
            <a:noAutofit/>
          </a:bodyPr>
          <a:lstStyle/>
          <a:p>
            <a:pPr indent="1016000" lvl="0" marL="0" marR="0" rtl="0" algn="l">
              <a:lnSpc>
                <a:spcPct val="100000"/>
              </a:lnSpc>
              <a:spcBef>
                <a:spcPts val="0"/>
              </a:spcBef>
              <a:spcAft>
                <a:spcPts val="0"/>
              </a:spcAft>
              <a:buClr>
                <a:schemeClr val="dk1"/>
              </a:buClr>
              <a:buFont typeface="Arial"/>
              <a:buNone/>
            </a:pPr>
            <a:r>
              <a:rPr b="0" i="0" lang="en-US" sz="1600" u="none" cap="none" strike="noStrike">
                <a:solidFill>
                  <a:schemeClr val="lt1"/>
                </a:solidFill>
                <a:latin typeface="Arial"/>
                <a:ea typeface="Arial"/>
                <a:cs typeface="Arial"/>
                <a:sym typeface="Arial"/>
              </a:rPr>
              <a:t>Fig. 7-10: During the apartheid era, South Africa created a series of black “homelands” with the expectation that every black would be a citizen of one of them.  These were abolished with the end of apartheid.</a:t>
            </a:r>
            <a:endParaRPr b="0" i="0" sz="2400" u="none" cap="none" strike="noStrike">
              <a:solidFill>
                <a:schemeClr val="dk1"/>
              </a:solidFill>
              <a:latin typeface="Times New Roman"/>
              <a:ea typeface="Times New Roman"/>
              <a:cs typeface="Times New Roman"/>
              <a:sym typeface="Times New Roman"/>
            </a:endParaRPr>
          </a:p>
        </p:txBody>
      </p:sp>
      <p:pic>
        <p:nvPicPr>
          <p:cNvPr id="154" name="Google Shape;154;p26"/>
          <p:cNvPicPr preferRelativeResize="0"/>
          <p:nvPr/>
        </p:nvPicPr>
        <p:blipFill>
          <a:blip r:embed="rId3">
            <a:alphaModFix/>
          </a:blip>
          <a:stretch>
            <a:fillRect/>
          </a:stretch>
        </p:blipFill>
        <p:spPr>
          <a:xfrm>
            <a:off x="1066800" y="1143000"/>
            <a:ext cx="7162800" cy="44323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0E87"/>
        </a:solidFill>
      </p:bgPr>
    </p:bg>
    <p:spTree>
      <p:nvGrpSpPr>
        <p:cNvPr id="158" name="Shape 158"/>
        <p:cNvGrpSpPr/>
        <p:nvPr/>
      </p:nvGrpSpPr>
      <p:grpSpPr>
        <a:xfrm>
          <a:off x="0" y="0"/>
          <a:ext cx="0" cy="0"/>
          <a:chOff x="0" y="0"/>
          <a:chExt cx="0" cy="0"/>
        </a:xfrm>
      </p:grpSpPr>
      <p:sp>
        <p:nvSpPr>
          <p:cNvPr id="159" name="Google Shape;159;p27"/>
          <p:cNvSpPr txBox="1"/>
          <p:nvPr>
            <p:ph type="title"/>
          </p:nvPr>
        </p:nvSpPr>
        <p:spPr>
          <a:xfrm>
            <a:off x="685800" y="381000"/>
            <a:ext cx="7772400" cy="12954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00"/>
              </a:buClr>
              <a:buFont typeface="Arial"/>
              <a:buNone/>
            </a:pPr>
            <a:r>
              <a:rPr b="0" i="0" lang="en-US" sz="4000" u="none" cap="none" strike="noStrike">
                <a:solidFill>
                  <a:srgbClr val="FFFF00"/>
                </a:solidFill>
                <a:latin typeface="Arial"/>
                <a:ea typeface="Arial"/>
                <a:cs typeface="Arial"/>
                <a:sym typeface="Arial"/>
              </a:rPr>
              <a:t>Train Station Stairs for Whites </a:t>
            </a:r>
            <a:r>
              <a:rPr b="0" i="1" lang="en-US" sz="3600" u="none" cap="none" strike="noStrike">
                <a:solidFill>
                  <a:srgbClr val="FFFF00"/>
                </a:solidFill>
                <a:latin typeface="Arial"/>
                <a:ea typeface="Arial"/>
                <a:cs typeface="Arial"/>
                <a:sym typeface="Arial"/>
              </a:rPr>
              <a:t>South Africa under Apartheid</a:t>
            </a:r>
            <a:endParaRPr b="0" i="0" sz="4000" u="none" cap="none" strike="noStrike">
              <a:solidFill>
                <a:srgbClr val="FFFF00"/>
              </a:solidFill>
              <a:latin typeface="Arial"/>
              <a:ea typeface="Arial"/>
              <a:cs typeface="Arial"/>
              <a:sym typeface="Arial"/>
            </a:endParaRPr>
          </a:p>
        </p:txBody>
      </p:sp>
      <p:pic>
        <p:nvPicPr>
          <p:cNvPr id="160" name="Google Shape;160;p27"/>
          <p:cNvPicPr preferRelativeResize="0"/>
          <p:nvPr/>
        </p:nvPicPr>
        <p:blipFill>
          <a:blip r:embed="rId3">
            <a:alphaModFix/>
          </a:blip>
          <a:stretch>
            <a:fillRect/>
          </a:stretch>
        </p:blipFill>
        <p:spPr>
          <a:xfrm>
            <a:off x="2057400" y="1981200"/>
            <a:ext cx="4467225" cy="4648200"/>
          </a:xfrm>
          <a:prstGeom prst="rect">
            <a:avLst/>
          </a:prstGeom>
          <a:noFill/>
          <a:ln>
            <a:noFill/>
          </a:ln>
        </p:spPr>
      </p:pic>
      <p:sp>
        <p:nvSpPr>
          <p:cNvPr id="161" name="Google Shape;161;p27"/>
          <p:cNvSpPr txBox="1"/>
          <p:nvPr/>
        </p:nvSpPr>
        <p:spPr>
          <a:xfrm>
            <a:off x="1000125" y="479425"/>
            <a:ext cx="219075" cy="3365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0E87"/>
        </a:solidFill>
      </p:bgPr>
    </p:bg>
    <p:spTree>
      <p:nvGrpSpPr>
        <p:cNvPr id="165" name="Shape 165"/>
        <p:cNvGrpSpPr/>
        <p:nvPr/>
      </p:nvGrpSpPr>
      <p:grpSpPr>
        <a:xfrm>
          <a:off x="0" y="0"/>
          <a:ext cx="0" cy="0"/>
          <a:chOff x="0" y="0"/>
          <a:chExt cx="0" cy="0"/>
        </a:xfrm>
      </p:grpSpPr>
      <p:sp>
        <p:nvSpPr>
          <p:cNvPr id="166" name="Google Shape;166;p28"/>
          <p:cNvSpPr txBox="1"/>
          <p:nvPr>
            <p:ph type="title"/>
          </p:nvPr>
        </p:nvSpPr>
        <p:spPr>
          <a:xfrm>
            <a:off x="685800" y="228600"/>
            <a:ext cx="7772400" cy="13716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00"/>
              </a:buClr>
              <a:buFont typeface="Arial"/>
              <a:buNone/>
            </a:pPr>
            <a:r>
              <a:rPr b="0" i="0" lang="en-US" sz="4000" u="none" cap="none" strike="noStrike">
                <a:solidFill>
                  <a:srgbClr val="FFFF00"/>
                </a:solidFill>
                <a:latin typeface="Arial"/>
                <a:ea typeface="Arial"/>
                <a:cs typeface="Arial"/>
                <a:sym typeface="Arial"/>
              </a:rPr>
              <a:t>Train Station Stairs for Blacks </a:t>
            </a:r>
            <a:r>
              <a:rPr b="0" i="1" lang="en-US" sz="3600" u="none" cap="none" strike="noStrike">
                <a:solidFill>
                  <a:srgbClr val="FFFF00"/>
                </a:solidFill>
                <a:latin typeface="Arial"/>
                <a:ea typeface="Arial"/>
                <a:cs typeface="Arial"/>
                <a:sym typeface="Arial"/>
              </a:rPr>
              <a:t>South Africa under Apartheid</a:t>
            </a:r>
            <a:endParaRPr b="0" i="0" sz="4000" u="none" cap="none" strike="noStrike">
              <a:solidFill>
                <a:srgbClr val="FFFF00"/>
              </a:solidFill>
              <a:latin typeface="Arial"/>
              <a:ea typeface="Arial"/>
              <a:cs typeface="Arial"/>
              <a:sym typeface="Arial"/>
            </a:endParaRPr>
          </a:p>
        </p:txBody>
      </p:sp>
      <p:pic>
        <p:nvPicPr>
          <p:cNvPr id="167" name="Google Shape;167;p28"/>
          <p:cNvPicPr preferRelativeResize="0"/>
          <p:nvPr/>
        </p:nvPicPr>
        <p:blipFill>
          <a:blip r:embed="rId3">
            <a:alphaModFix/>
          </a:blip>
          <a:stretch>
            <a:fillRect/>
          </a:stretch>
        </p:blipFill>
        <p:spPr>
          <a:xfrm>
            <a:off x="2438400" y="1828800"/>
            <a:ext cx="4321175" cy="44958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0E87"/>
        </a:solidFill>
      </p:bgPr>
    </p:bg>
    <p:spTree>
      <p:nvGrpSpPr>
        <p:cNvPr id="171" name="Shape 171"/>
        <p:cNvGrpSpPr/>
        <p:nvPr/>
      </p:nvGrpSpPr>
      <p:grpSpPr>
        <a:xfrm>
          <a:off x="0" y="0"/>
          <a:ext cx="0" cy="0"/>
          <a:chOff x="0" y="0"/>
          <a:chExt cx="0" cy="0"/>
        </a:xfrm>
      </p:grpSpPr>
      <p:sp>
        <p:nvSpPr>
          <p:cNvPr id="172" name="Google Shape;172;p29"/>
          <p:cNvSpPr txBox="1"/>
          <p:nvPr>
            <p:ph type="title"/>
          </p:nvPr>
        </p:nvSpPr>
        <p:spPr>
          <a:xfrm>
            <a:off x="685800" y="228600"/>
            <a:ext cx="7772400" cy="9144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00"/>
              </a:buClr>
              <a:buFont typeface="Arial"/>
              <a:buNone/>
            </a:pPr>
            <a:r>
              <a:rPr b="0" i="0" lang="en-US" sz="4000" u="none" cap="none" strike="noStrike">
                <a:solidFill>
                  <a:srgbClr val="FFFF00"/>
                </a:solidFill>
                <a:latin typeface="Arial"/>
                <a:ea typeface="Arial"/>
                <a:cs typeface="Arial"/>
                <a:sym typeface="Arial"/>
              </a:rPr>
              <a:t>Ethnicities into Nationalities</a:t>
            </a:r>
            <a:endParaRPr b="0" i="0" sz="4000" u="none" cap="none" strike="noStrike">
              <a:solidFill>
                <a:srgbClr val="FFFF00"/>
              </a:solidFill>
              <a:latin typeface="Arial"/>
              <a:ea typeface="Arial"/>
              <a:cs typeface="Arial"/>
              <a:sym typeface="Arial"/>
            </a:endParaRPr>
          </a:p>
        </p:txBody>
      </p:sp>
      <p:sp>
        <p:nvSpPr>
          <p:cNvPr id="173" name="Google Shape;173;p29"/>
          <p:cNvSpPr txBox="1"/>
          <p:nvPr>
            <p:ph idx="1" type="body"/>
          </p:nvPr>
        </p:nvSpPr>
        <p:spPr>
          <a:xfrm>
            <a:off x="685800" y="1371600"/>
            <a:ext cx="7772400" cy="51816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560"/>
              </a:spcBef>
              <a:spcAft>
                <a:spcPts val="0"/>
              </a:spcAft>
              <a:buClr>
                <a:schemeClr val="lt1"/>
              </a:buClr>
              <a:buSzPts val="1700"/>
              <a:buFont typeface="Arial"/>
              <a:buChar char="●"/>
            </a:pPr>
            <a:r>
              <a:rPr b="0" i="0" lang="en-US" sz="2800" u="none" cap="none" strike="noStrike">
                <a:solidFill>
                  <a:schemeClr val="lt1"/>
                </a:solidFill>
                <a:latin typeface="Arial"/>
                <a:ea typeface="Arial"/>
                <a:cs typeface="Arial"/>
                <a:sym typeface="Arial"/>
              </a:rPr>
              <a:t>Rise of nationalities</a:t>
            </a:r>
            <a:endParaRPr b="0" i="0" sz="3200" u="none" cap="none" strike="noStrike">
              <a:solidFill>
                <a:schemeClr val="lt1"/>
              </a:solidFill>
              <a:latin typeface="Arial"/>
              <a:ea typeface="Arial"/>
              <a:cs typeface="Arial"/>
              <a:sym typeface="Arial"/>
            </a:endParaRPr>
          </a:p>
          <a:p>
            <a:pPr indent="-285750" lvl="1" marL="742950" marR="0" rtl="0" algn="l">
              <a:lnSpc>
                <a:spcPct val="90000"/>
              </a:lnSpc>
              <a:spcBef>
                <a:spcPts val="0"/>
              </a:spcBef>
              <a:spcAft>
                <a:spcPts val="0"/>
              </a:spcAft>
              <a:buSzPts val="1450"/>
              <a:buFont typeface="Arial"/>
              <a:buChar char="●"/>
            </a:pPr>
            <a:r>
              <a:rPr b="0" i="1" lang="en-US" sz="2400" u="none" cap="none" strike="noStrike">
                <a:solidFill>
                  <a:schemeClr val="lt1"/>
                </a:solidFill>
                <a:latin typeface="Arial"/>
                <a:ea typeface="Arial"/>
                <a:cs typeface="Arial"/>
                <a:sym typeface="Arial"/>
              </a:rPr>
              <a:t>Nation-states</a:t>
            </a:r>
            <a:endParaRPr b="0" i="0" sz="2800" u="none" cap="none" strike="noStrike">
              <a:solidFill>
                <a:schemeClr val="lt1"/>
              </a:solidFill>
              <a:latin typeface="Arial"/>
              <a:ea typeface="Arial"/>
              <a:cs typeface="Arial"/>
              <a:sym typeface="Arial"/>
            </a:endParaRPr>
          </a:p>
          <a:p>
            <a:pPr indent="-285750" lvl="1" marL="742950" marR="0" rtl="0" algn="l">
              <a:lnSpc>
                <a:spcPct val="90000"/>
              </a:lnSpc>
              <a:spcBef>
                <a:spcPts val="0"/>
              </a:spcBef>
              <a:spcAft>
                <a:spcPts val="0"/>
              </a:spcAft>
              <a:buSzPts val="1450"/>
              <a:buFont typeface="Arial"/>
              <a:buChar char="●"/>
            </a:pPr>
            <a:r>
              <a:rPr b="0" i="1" lang="en-US" sz="2400" u="none" cap="none" strike="noStrike">
                <a:solidFill>
                  <a:schemeClr val="lt1"/>
                </a:solidFill>
                <a:latin typeface="Arial"/>
                <a:ea typeface="Arial"/>
                <a:cs typeface="Arial"/>
                <a:sym typeface="Arial"/>
              </a:rPr>
              <a:t>Nationalism</a:t>
            </a:r>
            <a:endParaRPr b="0" i="0" sz="2800" u="none" cap="none" strike="noStrike">
              <a:solidFill>
                <a:schemeClr val="lt1"/>
              </a:solidFill>
              <a:latin typeface="Arial"/>
              <a:ea typeface="Arial"/>
              <a:cs typeface="Arial"/>
              <a:sym typeface="Arial"/>
            </a:endParaRPr>
          </a:p>
          <a:p>
            <a:pPr indent="120650" lvl="0" marL="0" marR="0" rtl="0" algn="l">
              <a:lnSpc>
                <a:spcPct val="100000"/>
              </a:lnSpc>
              <a:spcBef>
                <a:spcPts val="640"/>
              </a:spcBef>
              <a:spcAft>
                <a:spcPts val="0"/>
              </a:spcAft>
              <a:buClr>
                <a:schemeClr val="lt1"/>
              </a:buClr>
              <a:buSzPts val="1900"/>
              <a:buFont typeface="Arial"/>
              <a:buNone/>
            </a:pPr>
            <a:r>
              <a:t/>
            </a:r>
            <a:endParaRPr b="0" i="0" sz="3200" u="none" cap="none" strike="noStrike">
              <a:solidFill>
                <a:schemeClr val="lt1"/>
              </a:solidFill>
              <a:latin typeface="Arial"/>
              <a:ea typeface="Arial"/>
              <a:cs typeface="Arial"/>
              <a:sym typeface="Arial"/>
            </a:endParaRPr>
          </a:p>
          <a:p>
            <a:pPr indent="0" lvl="0" marL="0" marR="0" rtl="0" algn="l">
              <a:lnSpc>
                <a:spcPct val="90000"/>
              </a:lnSpc>
              <a:spcBef>
                <a:spcPts val="560"/>
              </a:spcBef>
              <a:spcAft>
                <a:spcPts val="0"/>
              </a:spcAft>
              <a:buClr>
                <a:schemeClr val="lt1"/>
              </a:buClr>
              <a:buSzPts val="1700"/>
              <a:buFont typeface="Arial"/>
              <a:buChar char="●"/>
            </a:pPr>
            <a:r>
              <a:rPr b="0" i="0" lang="en-US" sz="2800" u="none" cap="none" strike="noStrike">
                <a:solidFill>
                  <a:schemeClr val="lt1"/>
                </a:solidFill>
                <a:latin typeface="Arial"/>
                <a:ea typeface="Arial"/>
                <a:cs typeface="Arial"/>
                <a:sym typeface="Arial"/>
              </a:rPr>
              <a:t>Multinational states</a:t>
            </a:r>
            <a:endParaRPr b="0" i="0" sz="3200" u="none" cap="none" strike="noStrike">
              <a:solidFill>
                <a:schemeClr val="lt1"/>
              </a:solidFill>
              <a:latin typeface="Arial"/>
              <a:ea typeface="Arial"/>
              <a:cs typeface="Arial"/>
              <a:sym typeface="Arial"/>
            </a:endParaRPr>
          </a:p>
          <a:p>
            <a:pPr indent="-285750" lvl="1" marL="742950" marR="0" rtl="0" algn="l">
              <a:lnSpc>
                <a:spcPct val="90000"/>
              </a:lnSpc>
              <a:spcBef>
                <a:spcPts val="0"/>
              </a:spcBef>
              <a:spcAft>
                <a:spcPts val="0"/>
              </a:spcAft>
              <a:buSzPts val="1450"/>
              <a:buFont typeface="Arial"/>
              <a:buChar char="●"/>
            </a:pPr>
            <a:r>
              <a:rPr b="0" i="1" lang="en-US" sz="2400" u="none" cap="none" strike="noStrike">
                <a:solidFill>
                  <a:schemeClr val="lt1"/>
                </a:solidFill>
                <a:latin typeface="Arial"/>
                <a:ea typeface="Arial"/>
                <a:cs typeface="Arial"/>
                <a:sym typeface="Arial"/>
              </a:rPr>
              <a:t>Former Soviet Union</a:t>
            </a:r>
            <a:endParaRPr b="0" i="0" sz="2800" u="none" cap="none" strike="noStrike">
              <a:solidFill>
                <a:schemeClr val="lt1"/>
              </a:solidFill>
              <a:latin typeface="Arial"/>
              <a:ea typeface="Arial"/>
              <a:cs typeface="Arial"/>
              <a:sym typeface="Arial"/>
            </a:endParaRPr>
          </a:p>
          <a:p>
            <a:pPr indent="-285750" lvl="1" marL="742950" marR="0" rtl="0" algn="l">
              <a:lnSpc>
                <a:spcPct val="90000"/>
              </a:lnSpc>
              <a:spcBef>
                <a:spcPts val="0"/>
              </a:spcBef>
              <a:spcAft>
                <a:spcPts val="0"/>
              </a:spcAft>
              <a:buSzPts val="1450"/>
              <a:buFont typeface="Arial"/>
              <a:buChar char="●"/>
            </a:pPr>
            <a:r>
              <a:rPr b="0" i="1" lang="en-US" sz="2400" u="none" cap="none" strike="noStrike">
                <a:solidFill>
                  <a:schemeClr val="lt1"/>
                </a:solidFill>
                <a:latin typeface="Arial"/>
                <a:ea typeface="Arial"/>
                <a:cs typeface="Arial"/>
                <a:sym typeface="Arial"/>
              </a:rPr>
              <a:t>Russia</a:t>
            </a:r>
            <a:endParaRPr b="0" i="0" sz="2800" u="none" cap="none" strike="noStrike">
              <a:solidFill>
                <a:schemeClr val="lt1"/>
              </a:solidFill>
              <a:latin typeface="Arial"/>
              <a:ea typeface="Arial"/>
              <a:cs typeface="Arial"/>
              <a:sym typeface="Arial"/>
            </a:endParaRPr>
          </a:p>
          <a:p>
            <a:pPr indent="-285750" lvl="1" marL="742950" marR="0" rtl="0" algn="l">
              <a:lnSpc>
                <a:spcPct val="90000"/>
              </a:lnSpc>
              <a:spcBef>
                <a:spcPts val="0"/>
              </a:spcBef>
              <a:spcAft>
                <a:spcPts val="0"/>
              </a:spcAft>
              <a:buSzPts val="1450"/>
              <a:buFont typeface="Arial"/>
              <a:buChar char="●"/>
            </a:pPr>
            <a:r>
              <a:rPr b="0" i="1" lang="en-US" sz="2400" u="none" cap="none" strike="noStrike">
                <a:solidFill>
                  <a:schemeClr val="lt1"/>
                </a:solidFill>
                <a:latin typeface="Arial"/>
                <a:ea typeface="Arial"/>
                <a:cs typeface="Arial"/>
                <a:sym typeface="Arial"/>
              </a:rPr>
              <a:t>Turmoil in the Caucasus</a:t>
            </a:r>
            <a:endParaRPr b="0" i="0" sz="2800" u="none" cap="none" strike="noStrike">
              <a:solidFill>
                <a:schemeClr val="lt1"/>
              </a:solidFill>
              <a:latin typeface="Arial"/>
              <a:ea typeface="Arial"/>
              <a:cs typeface="Arial"/>
              <a:sym typeface="Arial"/>
            </a:endParaRPr>
          </a:p>
          <a:p>
            <a:pPr indent="120650" lvl="0" marL="0" marR="0" rtl="0" algn="l">
              <a:lnSpc>
                <a:spcPct val="100000"/>
              </a:lnSpc>
              <a:spcBef>
                <a:spcPts val="640"/>
              </a:spcBef>
              <a:spcAft>
                <a:spcPts val="0"/>
              </a:spcAft>
              <a:buClr>
                <a:schemeClr val="lt1"/>
              </a:buClr>
              <a:buSzPts val="1900"/>
              <a:buFont typeface="Arial"/>
              <a:buNone/>
            </a:pPr>
            <a:r>
              <a:t/>
            </a:r>
            <a:endParaRPr b="0" i="0" sz="3200" u="none" cap="none" strike="noStrike">
              <a:solidFill>
                <a:schemeClr val="lt1"/>
              </a:solidFill>
              <a:latin typeface="Arial"/>
              <a:ea typeface="Arial"/>
              <a:cs typeface="Arial"/>
              <a:sym typeface="Arial"/>
            </a:endParaRPr>
          </a:p>
          <a:p>
            <a:pPr indent="0" lvl="0" marL="0" marR="0" rtl="0" algn="l">
              <a:lnSpc>
                <a:spcPct val="90000"/>
              </a:lnSpc>
              <a:spcBef>
                <a:spcPts val="560"/>
              </a:spcBef>
              <a:spcAft>
                <a:spcPts val="0"/>
              </a:spcAft>
              <a:buClr>
                <a:schemeClr val="lt1"/>
              </a:buClr>
              <a:buSzPts val="1700"/>
              <a:buFont typeface="Arial"/>
              <a:buChar char="●"/>
            </a:pPr>
            <a:r>
              <a:rPr b="0" i="0" lang="en-US" sz="2800" u="none" cap="none" strike="noStrike">
                <a:solidFill>
                  <a:schemeClr val="lt1"/>
                </a:solidFill>
                <a:latin typeface="Arial"/>
                <a:ea typeface="Arial"/>
                <a:cs typeface="Arial"/>
                <a:sym typeface="Arial"/>
              </a:rPr>
              <a:t>Revival of ethnic identity</a:t>
            </a:r>
            <a:endParaRPr b="0" i="0" sz="3200" u="none" cap="none" strike="noStrike">
              <a:solidFill>
                <a:schemeClr val="lt1"/>
              </a:solidFill>
              <a:latin typeface="Arial"/>
              <a:ea typeface="Arial"/>
              <a:cs typeface="Arial"/>
              <a:sym typeface="Arial"/>
            </a:endParaRPr>
          </a:p>
          <a:p>
            <a:pPr indent="-285750" lvl="1" marL="742950" marR="0" rtl="0" algn="l">
              <a:lnSpc>
                <a:spcPct val="90000"/>
              </a:lnSpc>
              <a:spcBef>
                <a:spcPts val="0"/>
              </a:spcBef>
              <a:spcAft>
                <a:spcPts val="0"/>
              </a:spcAft>
              <a:buSzPts val="1450"/>
              <a:buFont typeface="Arial"/>
              <a:buChar char="●"/>
            </a:pPr>
            <a:r>
              <a:rPr b="0" i="1" lang="en-US" sz="2400" u="none" cap="none" strike="noStrike">
                <a:solidFill>
                  <a:schemeClr val="lt1"/>
                </a:solidFill>
                <a:latin typeface="Arial"/>
                <a:ea typeface="Arial"/>
                <a:cs typeface="Arial"/>
                <a:sym typeface="Arial"/>
              </a:rPr>
              <a:t>Ethnicity and communism</a:t>
            </a:r>
            <a:endParaRPr b="0" i="0" sz="2800" u="none" cap="none" strike="noStrike">
              <a:solidFill>
                <a:schemeClr val="lt1"/>
              </a:solidFill>
              <a:latin typeface="Arial"/>
              <a:ea typeface="Arial"/>
              <a:cs typeface="Arial"/>
              <a:sym typeface="Arial"/>
            </a:endParaRPr>
          </a:p>
          <a:p>
            <a:pPr indent="-285750" lvl="1" marL="742950" marR="0" rtl="0" algn="l">
              <a:lnSpc>
                <a:spcPct val="90000"/>
              </a:lnSpc>
              <a:spcBef>
                <a:spcPts val="0"/>
              </a:spcBef>
              <a:spcAft>
                <a:spcPts val="0"/>
              </a:spcAft>
              <a:buSzPts val="1450"/>
              <a:buFont typeface="Arial"/>
              <a:buChar char="●"/>
            </a:pPr>
            <a:r>
              <a:rPr b="0" i="1" lang="en-US" sz="2400" u="none" cap="none" strike="noStrike">
                <a:solidFill>
                  <a:schemeClr val="lt1"/>
                </a:solidFill>
                <a:latin typeface="Arial"/>
                <a:ea typeface="Arial"/>
                <a:cs typeface="Arial"/>
                <a:sym typeface="Arial"/>
              </a:rPr>
              <a:t>Rebirth of nationalism in Eastern Europe</a:t>
            </a:r>
            <a:endParaRPr b="0" i="0" sz="2800" u="none" cap="none" strike="noStrike">
              <a:solidFill>
                <a:schemeClr val="lt1"/>
              </a:solidFill>
              <a:latin typeface="Arial"/>
              <a:ea typeface="Arial"/>
              <a:cs typeface="Arial"/>
              <a:sym typeface="Arial"/>
            </a:endParaRPr>
          </a:p>
          <a:p>
            <a:pPr indent="120650" lvl="0" marL="0" marR="0" rtl="0" algn="l">
              <a:lnSpc>
                <a:spcPct val="100000"/>
              </a:lnSpc>
              <a:spcBef>
                <a:spcPts val="640"/>
              </a:spcBef>
              <a:spcAft>
                <a:spcPts val="0"/>
              </a:spcAft>
              <a:buClr>
                <a:schemeClr val="lt1"/>
              </a:buClr>
              <a:buSzPts val="1900"/>
              <a:buFont typeface="Arial"/>
              <a:buNone/>
            </a:pPr>
            <a:r>
              <a:t/>
            </a:r>
            <a:endParaRPr b="0" i="0" sz="3200" u="none" cap="none" strike="noStrike">
              <a:solidFill>
                <a:schemeClr val="lt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0E87"/>
        </a:solidFill>
      </p:bgPr>
    </p:bg>
    <p:spTree>
      <p:nvGrpSpPr>
        <p:cNvPr id="177" name="Shape 177"/>
        <p:cNvGrpSpPr/>
        <p:nvPr/>
      </p:nvGrpSpPr>
      <p:grpSpPr>
        <a:xfrm>
          <a:off x="0" y="0"/>
          <a:ext cx="0" cy="0"/>
          <a:chOff x="0" y="0"/>
          <a:chExt cx="0" cy="0"/>
        </a:xfrm>
      </p:grpSpPr>
      <p:sp>
        <p:nvSpPr>
          <p:cNvPr id="178" name="Google Shape;178;p30"/>
          <p:cNvSpPr txBox="1"/>
          <p:nvPr>
            <p:ph type="title"/>
          </p:nvPr>
        </p:nvSpPr>
        <p:spPr>
          <a:xfrm>
            <a:off x="609600" y="685800"/>
            <a:ext cx="3048000" cy="21336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00"/>
              </a:buClr>
              <a:buFont typeface="Arial"/>
              <a:buNone/>
            </a:pPr>
            <a:r>
              <a:rPr b="0" i="0" lang="en-US" sz="4000" u="none" cap="none" strike="noStrike">
                <a:solidFill>
                  <a:srgbClr val="FFFF00"/>
                </a:solidFill>
                <a:latin typeface="Arial"/>
                <a:ea typeface="Arial"/>
                <a:cs typeface="Arial"/>
                <a:sym typeface="Arial"/>
              </a:rPr>
              <a:t>Republics of the Soviet Union</a:t>
            </a:r>
            <a:endParaRPr b="0" i="0" sz="4000" u="none" cap="none" strike="noStrike">
              <a:solidFill>
                <a:srgbClr val="FFFF00"/>
              </a:solidFill>
              <a:latin typeface="Arial"/>
              <a:ea typeface="Arial"/>
              <a:cs typeface="Arial"/>
              <a:sym typeface="Arial"/>
            </a:endParaRPr>
          </a:p>
        </p:txBody>
      </p:sp>
      <p:sp>
        <p:nvSpPr>
          <p:cNvPr id="179" name="Google Shape;179;p30"/>
          <p:cNvSpPr txBox="1"/>
          <p:nvPr/>
        </p:nvSpPr>
        <p:spPr>
          <a:xfrm>
            <a:off x="304800" y="4705350"/>
            <a:ext cx="4038600" cy="1314450"/>
          </a:xfrm>
          <a:prstGeom prst="rect">
            <a:avLst/>
          </a:prstGeom>
          <a:noFill/>
          <a:ln>
            <a:noFill/>
          </a:ln>
        </p:spPr>
        <p:txBody>
          <a:bodyPr anchorCtr="0" anchor="t" bIns="45700" lIns="91425" spcFirstLastPara="1" rIns="91425" wrap="square" tIns="45700">
            <a:noAutofit/>
          </a:bodyPr>
          <a:lstStyle/>
          <a:p>
            <a:pPr indent="1016000" lvl="0" marL="0" marR="0" rtl="0" algn="l">
              <a:lnSpc>
                <a:spcPct val="100000"/>
              </a:lnSpc>
              <a:spcBef>
                <a:spcPts val="0"/>
              </a:spcBef>
              <a:spcAft>
                <a:spcPts val="0"/>
              </a:spcAft>
              <a:buClr>
                <a:schemeClr val="dk1"/>
              </a:buClr>
              <a:buFont typeface="Arial"/>
              <a:buNone/>
            </a:pPr>
            <a:r>
              <a:rPr b="0" i="0" lang="en-US" sz="1600" u="none" cap="none" strike="noStrike">
                <a:solidFill>
                  <a:schemeClr val="lt1"/>
                </a:solidFill>
                <a:latin typeface="Arial"/>
                <a:ea typeface="Arial"/>
                <a:cs typeface="Arial"/>
                <a:sym typeface="Arial"/>
              </a:rPr>
              <a:t>Fig. 7-11:  The Soviet Union consisted of 15 republics that included the country’s largest ethnic groups.  These all became independent countries in the early 1990s.</a:t>
            </a:r>
            <a:endParaRPr b="0" i="0" sz="2400" u="none" cap="none" strike="noStrike">
              <a:solidFill>
                <a:schemeClr val="dk1"/>
              </a:solidFill>
              <a:latin typeface="Times New Roman"/>
              <a:ea typeface="Times New Roman"/>
              <a:cs typeface="Times New Roman"/>
              <a:sym typeface="Times New Roman"/>
            </a:endParaRPr>
          </a:p>
        </p:txBody>
      </p:sp>
      <p:pic>
        <p:nvPicPr>
          <p:cNvPr id="180" name="Google Shape;180;p30"/>
          <p:cNvPicPr preferRelativeResize="0"/>
          <p:nvPr/>
        </p:nvPicPr>
        <p:blipFill>
          <a:blip r:embed="rId3">
            <a:alphaModFix/>
          </a:blip>
          <a:stretch>
            <a:fillRect/>
          </a:stretch>
        </p:blipFill>
        <p:spPr>
          <a:xfrm>
            <a:off x="5000625" y="381000"/>
            <a:ext cx="3744912" cy="60198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0E87"/>
        </a:solidFill>
      </p:bgPr>
    </p:bg>
    <p:spTree>
      <p:nvGrpSpPr>
        <p:cNvPr id="184" name="Shape 184"/>
        <p:cNvGrpSpPr/>
        <p:nvPr/>
      </p:nvGrpSpPr>
      <p:grpSpPr>
        <a:xfrm>
          <a:off x="0" y="0"/>
          <a:ext cx="0" cy="0"/>
          <a:chOff x="0" y="0"/>
          <a:chExt cx="0" cy="0"/>
        </a:xfrm>
      </p:grpSpPr>
      <p:sp>
        <p:nvSpPr>
          <p:cNvPr id="185" name="Google Shape;185;p31"/>
          <p:cNvSpPr txBox="1"/>
          <p:nvPr>
            <p:ph type="title"/>
          </p:nvPr>
        </p:nvSpPr>
        <p:spPr>
          <a:xfrm>
            <a:off x="685800" y="304800"/>
            <a:ext cx="7772400" cy="838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00"/>
              </a:buClr>
              <a:buFont typeface="Arial"/>
              <a:buNone/>
            </a:pPr>
            <a:r>
              <a:rPr b="0" i="0" lang="en-US" sz="4000" u="none" cap="none" strike="noStrike">
                <a:solidFill>
                  <a:srgbClr val="FFFF00"/>
                </a:solidFill>
                <a:latin typeface="Arial"/>
                <a:ea typeface="Arial"/>
                <a:cs typeface="Arial"/>
                <a:sym typeface="Arial"/>
              </a:rPr>
              <a:t>Republics of the Soviet Union</a:t>
            </a:r>
            <a:endParaRPr b="0" i="0" sz="4000" u="none" cap="none" strike="noStrike">
              <a:solidFill>
                <a:srgbClr val="FFFF00"/>
              </a:solidFill>
              <a:latin typeface="Arial"/>
              <a:ea typeface="Arial"/>
              <a:cs typeface="Arial"/>
              <a:sym typeface="Arial"/>
            </a:endParaRPr>
          </a:p>
        </p:txBody>
      </p:sp>
      <p:pic>
        <p:nvPicPr>
          <p:cNvPr id="186" name="Google Shape;186;p31"/>
          <p:cNvPicPr preferRelativeResize="0"/>
          <p:nvPr/>
        </p:nvPicPr>
        <p:blipFill>
          <a:blip r:embed="rId3">
            <a:alphaModFix/>
          </a:blip>
          <a:stretch>
            <a:fillRect/>
          </a:stretch>
        </p:blipFill>
        <p:spPr>
          <a:xfrm>
            <a:off x="1219200" y="1219200"/>
            <a:ext cx="6680200" cy="4433887"/>
          </a:xfrm>
          <a:prstGeom prst="rect">
            <a:avLst/>
          </a:prstGeom>
          <a:noFill/>
          <a:ln>
            <a:noFill/>
          </a:ln>
        </p:spPr>
      </p:pic>
      <p:sp>
        <p:nvSpPr>
          <p:cNvPr id="187" name="Google Shape;187;p31"/>
          <p:cNvSpPr txBox="1"/>
          <p:nvPr/>
        </p:nvSpPr>
        <p:spPr>
          <a:xfrm>
            <a:off x="990600" y="5803900"/>
            <a:ext cx="7102475" cy="825500"/>
          </a:xfrm>
          <a:prstGeom prst="rect">
            <a:avLst/>
          </a:prstGeom>
          <a:noFill/>
          <a:ln>
            <a:noFill/>
          </a:ln>
        </p:spPr>
        <p:txBody>
          <a:bodyPr anchorCtr="0" anchor="t" bIns="45700" lIns="91425" spcFirstLastPara="1" rIns="91425" wrap="square" tIns="45700">
            <a:noAutofit/>
          </a:bodyPr>
          <a:lstStyle/>
          <a:p>
            <a:pPr indent="1028700" lvl="0" marL="0" marR="0" rtl="0" algn="l">
              <a:lnSpc>
                <a:spcPct val="100000"/>
              </a:lnSpc>
              <a:spcBef>
                <a:spcPts val="0"/>
              </a:spcBef>
              <a:spcAft>
                <a:spcPts val="0"/>
              </a:spcAft>
              <a:buClr>
                <a:schemeClr val="dk1"/>
              </a:buClr>
              <a:buFont typeface="Arial"/>
              <a:buNone/>
            </a:pPr>
            <a:r>
              <a:rPr b="0" i="0" lang="en-US" sz="1600" u="none" cap="none" strike="noStrike">
                <a:solidFill>
                  <a:schemeClr val="lt1"/>
                </a:solidFill>
                <a:latin typeface="Arial"/>
                <a:ea typeface="Arial"/>
                <a:cs typeface="Arial"/>
                <a:sym typeface="Arial"/>
              </a:rPr>
              <a:t>Fig. 7-11:  The Soviet Union consisted of 15 republics that included the country’s largest ethnic groups.  These all became independent countries in the early 1990s.</a:t>
            </a:r>
            <a:endParaRPr b="0" i="0" sz="24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0E87"/>
        </a:solidFill>
      </p:bgPr>
    </p:bg>
    <p:spTree>
      <p:nvGrpSpPr>
        <p:cNvPr id="191" name="Shape 191"/>
        <p:cNvGrpSpPr/>
        <p:nvPr/>
      </p:nvGrpSpPr>
      <p:grpSpPr>
        <a:xfrm>
          <a:off x="0" y="0"/>
          <a:ext cx="0" cy="0"/>
          <a:chOff x="0" y="0"/>
          <a:chExt cx="0" cy="0"/>
        </a:xfrm>
      </p:grpSpPr>
      <p:sp>
        <p:nvSpPr>
          <p:cNvPr id="192" name="Google Shape;192;p32"/>
          <p:cNvSpPr txBox="1"/>
          <p:nvPr>
            <p:ph type="title"/>
          </p:nvPr>
        </p:nvSpPr>
        <p:spPr>
          <a:xfrm>
            <a:off x="685800" y="152400"/>
            <a:ext cx="7772400" cy="838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00"/>
              </a:buClr>
              <a:buFont typeface="Arial"/>
              <a:buNone/>
            </a:pPr>
            <a:r>
              <a:rPr b="0" i="0" lang="en-US" sz="4000" u="none" cap="none" strike="noStrike">
                <a:solidFill>
                  <a:srgbClr val="FFFF00"/>
                </a:solidFill>
                <a:latin typeface="Arial"/>
                <a:ea typeface="Arial"/>
                <a:cs typeface="Arial"/>
                <a:sym typeface="Arial"/>
              </a:rPr>
              <a:t>Republics of the Soviet Union</a:t>
            </a:r>
            <a:endParaRPr b="0" i="0" sz="4000" u="none" cap="none" strike="noStrike">
              <a:solidFill>
                <a:srgbClr val="FFFF00"/>
              </a:solidFill>
              <a:latin typeface="Arial"/>
              <a:ea typeface="Arial"/>
              <a:cs typeface="Arial"/>
              <a:sym typeface="Arial"/>
            </a:endParaRPr>
          </a:p>
        </p:txBody>
      </p:sp>
      <p:pic>
        <p:nvPicPr>
          <p:cNvPr id="193" name="Google Shape;193;p32"/>
          <p:cNvPicPr preferRelativeResize="0"/>
          <p:nvPr/>
        </p:nvPicPr>
        <p:blipFill>
          <a:blip r:embed="rId3">
            <a:alphaModFix/>
          </a:blip>
          <a:stretch>
            <a:fillRect/>
          </a:stretch>
        </p:blipFill>
        <p:spPr>
          <a:xfrm>
            <a:off x="2133600" y="1066800"/>
            <a:ext cx="4800600" cy="4589462"/>
          </a:xfrm>
          <a:prstGeom prst="rect">
            <a:avLst/>
          </a:prstGeom>
          <a:noFill/>
          <a:ln>
            <a:noFill/>
          </a:ln>
        </p:spPr>
      </p:pic>
      <p:sp>
        <p:nvSpPr>
          <p:cNvPr id="194" name="Google Shape;194;p32"/>
          <p:cNvSpPr txBox="1"/>
          <p:nvPr/>
        </p:nvSpPr>
        <p:spPr>
          <a:xfrm>
            <a:off x="762000" y="5803900"/>
            <a:ext cx="7140575" cy="825500"/>
          </a:xfrm>
          <a:prstGeom prst="rect">
            <a:avLst/>
          </a:prstGeom>
          <a:noFill/>
          <a:ln>
            <a:noFill/>
          </a:ln>
        </p:spPr>
        <p:txBody>
          <a:bodyPr anchorCtr="0" anchor="t" bIns="45700" lIns="91425" spcFirstLastPara="1" rIns="91425" wrap="square" tIns="45700">
            <a:noAutofit/>
          </a:bodyPr>
          <a:lstStyle/>
          <a:p>
            <a:pPr indent="1028700" lvl="0" marL="0" marR="0" rtl="0" algn="l">
              <a:lnSpc>
                <a:spcPct val="100000"/>
              </a:lnSpc>
              <a:spcBef>
                <a:spcPts val="0"/>
              </a:spcBef>
              <a:spcAft>
                <a:spcPts val="0"/>
              </a:spcAft>
              <a:buClr>
                <a:schemeClr val="dk1"/>
              </a:buClr>
              <a:buFont typeface="Arial"/>
              <a:buNone/>
            </a:pPr>
            <a:r>
              <a:rPr b="0" i="0" lang="en-US" sz="1600" u="none" cap="none" strike="noStrike">
                <a:solidFill>
                  <a:schemeClr val="lt1"/>
                </a:solidFill>
                <a:latin typeface="Arial"/>
                <a:ea typeface="Arial"/>
                <a:cs typeface="Arial"/>
                <a:sym typeface="Arial"/>
              </a:rPr>
              <a:t>Fig. 7-11:  The Soviet Union consisted of 15 republics that included the country’s largest ethnic groups.  These all became independent countries in the early 1990s.</a:t>
            </a:r>
            <a:endParaRPr b="0" i="0" sz="24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0E87"/>
        </a:solidFill>
      </p:bgPr>
    </p:bg>
    <p:spTree>
      <p:nvGrpSpPr>
        <p:cNvPr id="198" name="Shape 198"/>
        <p:cNvGrpSpPr/>
        <p:nvPr/>
      </p:nvGrpSpPr>
      <p:grpSpPr>
        <a:xfrm>
          <a:off x="0" y="0"/>
          <a:ext cx="0" cy="0"/>
          <a:chOff x="0" y="0"/>
          <a:chExt cx="0" cy="0"/>
        </a:xfrm>
      </p:grpSpPr>
      <p:sp>
        <p:nvSpPr>
          <p:cNvPr id="199" name="Google Shape;199;p33"/>
          <p:cNvSpPr txBox="1"/>
          <p:nvPr>
            <p:ph type="title"/>
          </p:nvPr>
        </p:nvSpPr>
        <p:spPr>
          <a:xfrm>
            <a:off x="685800" y="152400"/>
            <a:ext cx="7772400" cy="685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00"/>
              </a:buClr>
              <a:buFont typeface="Arial"/>
              <a:buNone/>
            </a:pPr>
            <a:r>
              <a:rPr b="0" i="0" lang="en-US" sz="4000" u="none" cap="none" strike="noStrike">
                <a:solidFill>
                  <a:srgbClr val="FFFF00"/>
                </a:solidFill>
                <a:latin typeface="Arial"/>
                <a:ea typeface="Arial"/>
                <a:cs typeface="Arial"/>
                <a:sym typeface="Arial"/>
              </a:rPr>
              <a:t>Ethnic Groups in Russia </a:t>
            </a:r>
            <a:endParaRPr b="0" i="0" sz="4000" u="none" cap="none" strike="noStrike">
              <a:solidFill>
                <a:srgbClr val="FFFF00"/>
              </a:solidFill>
              <a:latin typeface="Arial"/>
              <a:ea typeface="Arial"/>
              <a:cs typeface="Arial"/>
              <a:sym typeface="Arial"/>
            </a:endParaRPr>
          </a:p>
        </p:txBody>
      </p:sp>
      <p:sp>
        <p:nvSpPr>
          <p:cNvPr id="200" name="Google Shape;200;p33"/>
          <p:cNvSpPr txBox="1"/>
          <p:nvPr/>
        </p:nvSpPr>
        <p:spPr>
          <a:xfrm>
            <a:off x="762000" y="5943600"/>
            <a:ext cx="7262812" cy="581025"/>
          </a:xfrm>
          <a:prstGeom prst="rect">
            <a:avLst/>
          </a:prstGeom>
          <a:noFill/>
          <a:ln>
            <a:noFill/>
          </a:ln>
        </p:spPr>
        <p:txBody>
          <a:bodyPr anchorCtr="0" anchor="t" bIns="45700" lIns="91425" spcFirstLastPara="1" rIns="91425" wrap="square" tIns="45700">
            <a:noAutofit/>
          </a:bodyPr>
          <a:lstStyle/>
          <a:p>
            <a:pPr indent="1016000" lvl="0" marL="0" marR="0" rtl="0" algn="l">
              <a:lnSpc>
                <a:spcPct val="100000"/>
              </a:lnSpc>
              <a:spcBef>
                <a:spcPts val="0"/>
              </a:spcBef>
              <a:spcAft>
                <a:spcPts val="0"/>
              </a:spcAft>
              <a:buClr>
                <a:schemeClr val="dk1"/>
              </a:buClr>
              <a:buFont typeface="Arial"/>
              <a:buNone/>
            </a:pPr>
            <a:r>
              <a:rPr b="0" i="0" lang="en-US" sz="1600" u="none" cap="none" strike="noStrike">
                <a:solidFill>
                  <a:schemeClr val="lt1"/>
                </a:solidFill>
                <a:latin typeface="Arial"/>
                <a:ea typeface="Arial"/>
                <a:cs typeface="Arial"/>
                <a:sym typeface="Arial"/>
              </a:rPr>
              <a:t>Fig. 7-12:  Russia officially recognizes 39 ethnic groups, or nationalities, which are concentrated in western and southern portions of the country. </a:t>
            </a:r>
            <a:endParaRPr b="0" i="0" sz="2400" u="none" cap="none" strike="noStrike">
              <a:solidFill>
                <a:schemeClr val="dk1"/>
              </a:solidFill>
              <a:latin typeface="Times New Roman"/>
              <a:ea typeface="Times New Roman"/>
              <a:cs typeface="Times New Roman"/>
              <a:sym typeface="Times New Roman"/>
            </a:endParaRPr>
          </a:p>
        </p:txBody>
      </p:sp>
      <p:pic>
        <p:nvPicPr>
          <p:cNvPr id="201" name="Google Shape;201;p33"/>
          <p:cNvPicPr preferRelativeResize="0"/>
          <p:nvPr/>
        </p:nvPicPr>
        <p:blipFill>
          <a:blip r:embed="rId3">
            <a:alphaModFix/>
          </a:blip>
          <a:stretch>
            <a:fillRect/>
          </a:stretch>
        </p:blipFill>
        <p:spPr>
          <a:xfrm>
            <a:off x="1295400" y="1066800"/>
            <a:ext cx="6629400" cy="46228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0E87"/>
        </a:solidFill>
      </p:bgPr>
    </p:bg>
    <p:spTree>
      <p:nvGrpSpPr>
        <p:cNvPr id="205" name="Shape 205"/>
        <p:cNvGrpSpPr/>
        <p:nvPr/>
      </p:nvGrpSpPr>
      <p:grpSpPr>
        <a:xfrm>
          <a:off x="0" y="0"/>
          <a:ext cx="0" cy="0"/>
          <a:chOff x="0" y="0"/>
          <a:chExt cx="0" cy="0"/>
        </a:xfrm>
      </p:grpSpPr>
      <p:sp>
        <p:nvSpPr>
          <p:cNvPr id="206" name="Google Shape;206;p34"/>
          <p:cNvSpPr txBox="1"/>
          <p:nvPr>
            <p:ph type="title"/>
          </p:nvPr>
        </p:nvSpPr>
        <p:spPr>
          <a:xfrm>
            <a:off x="609600" y="381000"/>
            <a:ext cx="7772400" cy="685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00"/>
              </a:buClr>
              <a:buFont typeface="Arial"/>
              <a:buNone/>
            </a:pPr>
            <a:r>
              <a:rPr b="0" i="0" lang="en-US" sz="4000" u="none" cap="none" strike="noStrike">
                <a:solidFill>
                  <a:srgbClr val="FFFF00"/>
                </a:solidFill>
                <a:latin typeface="Arial"/>
                <a:ea typeface="Arial"/>
                <a:cs typeface="Arial"/>
                <a:sym typeface="Arial"/>
              </a:rPr>
              <a:t>Russian Soldiers in Chechnya</a:t>
            </a:r>
            <a:endParaRPr b="0" i="0" sz="4000" u="none" cap="none" strike="noStrike">
              <a:solidFill>
                <a:srgbClr val="FFFF00"/>
              </a:solidFill>
              <a:latin typeface="Arial"/>
              <a:ea typeface="Arial"/>
              <a:cs typeface="Arial"/>
              <a:sym typeface="Arial"/>
            </a:endParaRPr>
          </a:p>
        </p:txBody>
      </p:sp>
      <p:pic>
        <p:nvPicPr>
          <p:cNvPr id="207" name="Google Shape;207;p34"/>
          <p:cNvPicPr preferRelativeResize="0"/>
          <p:nvPr/>
        </p:nvPicPr>
        <p:blipFill>
          <a:blip r:embed="rId3">
            <a:alphaModFix/>
          </a:blip>
          <a:stretch>
            <a:fillRect/>
          </a:stretch>
        </p:blipFill>
        <p:spPr>
          <a:xfrm>
            <a:off x="2057400" y="1295400"/>
            <a:ext cx="5029200" cy="4557712"/>
          </a:xfrm>
          <a:prstGeom prst="rect">
            <a:avLst/>
          </a:prstGeom>
          <a:noFill/>
          <a:ln>
            <a:noFill/>
          </a:ln>
        </p:spPr>
      </p:pic>
      <p:sp>
        <p:nvSpPr>
          <p:cNvPr id="208" name="Google Shape;208;p34"/>
          <p:cNvSpPr txBox="1"/>
          <p:nvPr/>
        </p:nvSpPr>
        <p:spPr>
          <a:xfrm>
            <a:off x="1295400" y="6096000"/>
            <a:ext cx="7026275" cy="581025"/>
          </a:xfrm>
          <a:prstGeom prst="rect">
            <a:avLst/>
          </a:prstGeom>
          <a:noFill/>
          <a:ln>
            <a:noFill/>
          </a:ln>
        </p:spPr>
        <p:txBody>
          <a:bodyPr anchorCtr="0" anchor="t" bIns="45700" lIns="91425" spcFirstLastPara="1" rIns="91425" wrap="square" tIns="45700">
            <a:noAutofit/>
          </a:bodyPr>
          <a:lstStyle/>
          <a:p>
            <a:pPr indent="228600" lvl="0" marL="0" marR="0" rtl="0" algn="l">
              <a:lnSpc>
                <a:spcPct val="100000"/>
              </a:lnSpc>
              <a:spcBef>
                <a:spcPts val="0"/>
              </a:spcBef>
              <a:spcAft>
                <a:spcPts val="0"/>
              </a:spcAft>
              <a:buClr>
                <a:schemeClr val="dk1"/>
              </a:buClr>
              <a:buFont typeface="Arial"/>
              <a:buNone/>
            </a:pPr>
            <a:r>
              <a:rPr b="0" i="0" lang="en-US" sz="1600" u="none" cap="none" strike="noStrike">
                <a:solidFill>
                  <a:schemeClr val="lt1"/>
                </a:solidFill>
                <a:latin typeface="Arial"/>
                <a:ea typeface="Arial"/>
                <a:cs typeface="Arial"/>
                <a:sym typeface="Arial"/>
              </a:rPr>
              <a:t>The Russian army has occupied and destroyed much of Chechnya in suppressing Chechen rebel groups.</a:t>
            </a:r>
            <a:endParaRPr b="0" i="0" sz="24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0E87"/>
        </a:solidFill>
      </p:bgPr>
    </p:bg>
    <p:spTree>
      <p:nvGrpSpPr>
        <p:cNvPr id="212" name="Shape 212"/>
        <p:cNvGrpSpPr/>
        <p:nvPr/>
      </p:nvGrpSpPr>
      <p:grpSpPr>
        <a:xfrm>
          <a:off x="0" y="0"/>
          <a:ext cx="0" cy="0"/>
          <a:chOff x="0" y="0"/>
          <a:chExt cx="0" cy="0"/>
        </a:xfrm>
      </p:grpSpPr>
      <p:sp>
        <p:nvSpPr>
          <p:cNvPr id="213" name="Google Shape;213;p35"/>
          <p:cNvSpPr txBox="1"/>
          <p:nvPr>
            <p:ph type="title"/>
          </p:nvPr>
        </p:nvSpPr>
        <p:spPr>
          <a:xfrm>
            <a:off x="609600" y="457200"/>
            <a:ext cx="3505200" cy="21336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00"/>
              </a:buClr>
              <a:buFont typeface="Arial"/>
              <a:buNone/>
            </a:pPr>
            <a:r>
              <a:rPr b="0" i="0" lang="en-US" sz="4000" u="none" cap="none" strike="noStrike">
                <a:solidFill>
                  <a:srgbClr val="FFFF00"/>
                </a:solidFill>
                <a:latin typeface="Arial"/>
                <a:ea typeface="Arial"/>
                <a:cs typeface="Arial"/>
                <a:sym typeface="Arial"/>
              </a:rPr>
              <a:t>Ethnicities in the Caucasus</a:t>
            </a:r>
            <a:endParaRPr b="0" i="0" sz="4000" u="none" cap="none" strike="noStrike">
              <a:solidFill>
                <a:srgbClr val="FFFF00"/>
              </a:solidFill>
              <a:latin typeface="Arial"/>
              <a:ea typeface="Arial"/>
              <a:cs typeface="Arial"/>
              <a:sym typeface="Arial"/>
            </a:endParaRPr>
          </a:p>
        </p:txBody>
      </p:sp>
      <p:sp>
        <p:nvSpPr>
          <p:cNvPr id="214" name="Google Shape;214;p35"/>
          <p:cNvSpPr txBox="1"/>
          <p:nvPr/>
        </p:nvSpPr>
        <p:spPr>
          <a:xfrm>
            <a:off x="381000" y="4572000"/>
            <a:ext cx="4343400" cy="1069975"/>
          </a:xfrm>
          <a:prstGeom prst="rect">
            <a:avLst/>
          </a:prstGeom>
          <a:noFill/>
          <a:ln>
            <a:noFill/>
          </a:ln>
        </p:spPr>
        <p:txBody>
          <a:bodyPr anchorCtr="0" anchor="t" bIns="45700" lIns="91425" spcFirstLastPara="1" rIns="91425" wrap="square" tIns="45700">
            <a:noAutofit/>
          </a:bodyPr>
          <a:lstStyle/>
          <a:p>
            <a:pPr indent="1016000" lvl="0" marL="0" marR="0" rtl="0" algn="l">
              <a:lnSpc>
                <a:spcPct val="100000"/>
              </a:lnSpc>
              <a:spcBef>
                <a:spcPts val="800"/>
              </a:spcBef>
              <a:spcAft>
                <a:spcPts val="0"/>
              </a:spcAft>
              <a:buClr>
                <a:schemeClr val="dk1"/>
              </a:buClr>
              <a:buFont typeface="Arial"/>
              <a:buNone/>
            </a:pPr>
            <a:r>
              <a:rPr b="0" i="0" lang="en-US" sz="1600" u="none" cap="none" strike="noStrike">
                <a:solidFill>
                  <a:schemeClr val="lt1"/>
                </a:solidFill>
                <a:latin typeface="Arial"/>
                <a:ea typeface="Arial"/>
                <a:cs typeface="Arial"/>
                <a:sym typeface="Arial"/>
              </a:rPr>
              <a:t>Fig. 7-13:  The Caucasus region is extremely diverse ethnically.  Ethnic groups are spread across several national boundaries.  </a:t>
            </a:r>
            <a:endParaRPr b="0" i="0" sz="2400" u="none" cap="none" strike="noStrike">
              <a:solidFill>
                <a:schemeClr val="dk1"/>
              </a:solidFill>
              <a:latin typeface="Times New Roman"/>
              <a:ea typeface="Times New Roman"/>
              <a:cs typeface="Times New Roman"/>
              <a:sym typeface="Times New Roman"/>
            </a:endParaRPr>
          </a:p>
        </p:txBody>
      </p:sp>
      <p:pic>
        <p:nvPicPr>
          <p:cNvPr id="215" name="Google Shape;215;p35"/>
          <p:cNvPicPr preferRelativeResize="0"/>
          <p:nvPr/>
        </p:nvPicPr>
        <p:blipFill>
          <a:blip r:embed="rId3">
            <a:alphaModFix/>
          </a:blip>
          <a:stretch>
            <a:fillRect/>
          </a:stretch>
        </p:blipFill>
        <p:spPr>
          <a:xfrm>
            <a:off x="5029200" y="457200"/>
            <a:ext cx="3570287" cy="62484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0E87"/>
        </a:solidFill>
      </p:bgPr>
    </p:bg>
    <p:spTree>
      <p:nvGrpSpPr>
        <p:cNvPr id="219" name="Shape 219"/>
        <p:cNvGrpSpPr/>
        <p:nvPr/>
      </p:nvGrpSpPr>
      <p:grpSpPr>
        <a:xfrm>
          <a:off x="0" y="0"/>
          <a:ext cx="0" cy="0"/>
          <a:chOff x="0" y="0"/>
          <a:chExt cx="0" cy="0"/>
        </a:xfrm>
      </p:grpSpPr>
      <p:sp>
        <p:nvSpPr>
          <p:cNvPr id="220" name="Google Shape;220;p36"/>
          <p:cNvSpPr txBox="1"/>
          <p:nvPr>
            <p:ph type="title"/>
          </p:nvPr>
        </p:nvSpPr>
        <p:spPr>
          <a:xfrm>
            <a:off x="685800" y="304800"/>
            <a:ext cx="7772400" cy="9906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00"/>
              </a:buClr>
              <a:buFont typeface="Arial"/>
              <a:buNone/>
            </a:pPr>
            <a:r>
              <a:rPr b="0" i="0" lang="en-US" sz="4000" u="none" cap="none" strike="noStrike">
                <a:solidFill>
                  <a:srgbClr val="FFFF00"/>
                </a:solidFill>
                <a:latin typeface="Arial"/>
                <a:ea typeface="Arial"/>
                <a:cs typeface="Arial"/>
                <a:sym typeface="Arial"/>
              </a:rPr>
              <a:t>Clashes of Ethnicities</a:t>
            </a:r>
            <a:endParaRPr b="0" i="0" sz="4000" u="none" cap="none" strike="noStrike">
              <a:solidFill>
                <a:srgbClr val="FFFF00"/>
              </a:solidFill>
              <a:latin typeface="Arial"/>
              <a:ea typeface="Arial"/>
              <a:cs typeface="Arial"/>
              <a:sym typeface="Arial"/>
            </a:endParaRPr>
          </a:p>
        </p:txBody>
      </p:sp>
      <p:sp>
        <p:nvSpPr>
          <p:cNvPr id="221" name="Google Shape;221;p36"/>
          <p:cNvSpPr txBox="1"/>
          <p:nvPr>
            <p:ph idx="1" type="body"/>
          </p:nvPr>
        </p:nvSpPr>
        <p:spPr>
          <a:xfrm>
            <a:off x="685800" y="1600200"/>
            <a:ext cx="7772400" cy="4724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640"/>
              </a:spcBef>
              <a:spcAft>
                <a:spcPts val="0"/>
              </a:spcAft>
              <a:buClr>
                <a:schemeClr val="lt1"/>
              </a:buClr>
              <a:buSzPts val="1900"/>
              <a:buFont typeface="Arial"/>
              <a:buChar char="●"/>
            </a:pPr>
            <a:r>
              <a:rPr b="0" i="0" lang="en-US" sz="3200" u="none" cap="none" strike="noStrike">
                <a:solidFill>
                  <a:schemeClr val="lt1"/>
                </a:solidFill>
                <a:latin typeface="Arial"/>
                <a:ea typeface="Arial"/>
                <a:cs typeface="Arial"/>
                <a:sym typeface="Arial"/>
              </a:rPr>
              <a:t>Ethnic competition to dominate nationality</a:t>
            </a:r>
            <a:endParaRPr b="0" i="0" sz="3200" u="none" cap="none" strike="noStrike">
              <a:solidFill>
                <a:schemeClr val="lt1"/>
              </a:solidFill>
              <a:latin typeface="Arial"/>
              <a:ea typeface="Arial"/>
              <a:cs typeface="Arial"/>
              <a:sym typeface="Arial"/>
            </a:endParaRPr>
          </a:p>
          <a:p>
            <a:pPr indent="-285750" lvl="1" marL="742950" marR="0" rtl="0" algn="l">
              <a:lnSpc>
                <a:spcPct val="100000"/>
              </a:lnSpc>
              <a:spcBef>
                <a:spcPts val="0"/>
              </a:spcBef>
              <a:spcAft>
                <a:spcPts val="0"/>
              </a:spcAft>
              <a:buSzPts val="1700"/>
              <a:buFont typeface="Arial"/>
              <a:buChar char="●"/>
            </a:pPr>
            <a:r>
              <a:rPr b="0" i="1" lang="en-US" sz="2800" u="none" cap="none" strike="noStrike">
                <a:solidFill>
                  <a:schemeClr val="lt1"/>
                </a:solidFill>
                <a:latin typeface="Arial"/>
                <a:ea typeface="Arial"/>
                <a:cs typeface="Arial"/>
                <a:sym typeface="Arial"/>
              </a:rPr>
              <a:t>Ethnic competition in the Horn of Africa</a:t>
            </a:r>
            <a:endParaRPr b="0" i="0" sz="2800" u="none" cap="none" strike="noStrike">
              <a:solidFill>
                <a:schemeClr val="lt1"/>
              </a:solidFill>
              <a:latin typeface="Arial"/>
              <a:ea typeface="Arial"/>
              <a:cs typeface="Arial"/>
              <a:sym typeface="Arial"/>
            </a:endParaRPr>
          </a:p>
          <a:p>
            <a:pPr indent="-285750" lvl="1" marL="742950" marR="0" rtl="0" algn="l">
              <a:lnSpc>
                <a:spcPct val="100000"/>
              </a:lnSpc>
              <a:spcBef>
                <a:spcPts val="0"/>
              </a:spcBef>
              <a:spcAft>
                <a:spcPts val="0"/>
              </a:spcAft>
              <a:buSzPts val="1700"/>
              <a:buFont typeface="Arial"/>
              <a:buChar char="●"/>
            </a:pPr>
            <a:r>
              <a:rPr b="0" i="1" lang="en-US" sz="2800" u="none" cap="none" strike="noStrike">
                <a:solidFill>
                  <a:schemeClr val="lt1"/>
                </a:solidFill>
                <a:latin typeface="Arial"/>
                <a:ea typeface="Arial"/>
                <a:cs typeface="Arial"/>
                <a:sym typeface="Arial"/>
              </a:rPr>
              <a:t>Ethnic competition in Lebanon</a:t>
            </a:r>
            <a:endParaRPr b="0" i="0" sz="2800" u="none" cap="none" strike="noStrike">
              <a:solidFill>
                <a:schemeClr val="lt1"/>
              </a:solidFill>
              <a:latin typeface="Arial"/>
              <a:ea typeface="Arial"/>
              <a:cs typeface="Arial"/>
              <a:sym typeface="Arial"/>
            </a:endParaRPr>
          </a:p>
          <a:p>
            <a:pPr indent="120650" lvl="0" marL="0" marR="0" rtl="0" algn="l">
              <a:lnSpc>
                <a:spcPct val="100000"/>
              </a:lnSpc>
              <a:spcBef>
                <a:spcPts val="640"/>
              </a:spcBef>
              <a:spcAft>
                <a:spcPts val="0"/>
              </a:spcAft>
              <a:buClr>
                <a:schemeClr val="lt1"/>
              </a:buClr>
              <a:buSzPts val="1900"/>
              <a:buFont typeface="Arial"/>
              <a:buNone/>
            </a:pPr>
            <a:r>
              <a:t/>
            </a:r>
            <a:endParaRPr b="0" i="0" sz="3200" u="none" cap="none" strike="noStrike">
              <a:solidFill>
                <a:schemeClr val="lt1"/>
              </a:solidFill>
              <a:latin typeface="Arial"/>
              <a:ea typeface="Arial"/>
              <a:cs typeface="Arial"/>
              <a:sym typeface="Arial"/>
            </a:endParaRPr>
          </a:p>
          <a:p>
            <a:pPr indent="0" lvl="0" marL="0" marR="0" rtl="0" algn="l">
              <a:lnSpc>
                <a:spcPct val="100000"/>
              </a:lnSpc>
              <a:spcBef>
                <a:spcPts val="640"/>
              </a:spcBef>
              <a:spcAft>
                <a:spcPts val="0"/>
              </a:spcAft>
              <a:buClr>
                <a:schemeClr val="lt1"/>
              </a:buClr>
              <a:buSzPts val="1900"/>
              <a:buFont typeface="Arial"/>
              <a:buChar char="●"/>
            </a:pPr>
            <a:r>
              <a:rPr b="0" i="0" lang="en-US" sz="3200" u="none" cap="none" strike="noStrike">
                <a:solidFill>
                  <a:schemeClr val="lt1"/>
                </a:solidFill>
                <a:latin typeface="Arial"/>
                <a:ea typeface="Arial"/>
                <a:cs typeface="Arial"/>
                <a:sym typeface="Arial"/>
              </a:rPr>
              <a:t>Dividing ethnicities among more than one state</a:t>
            </a:r>
            <a:endParaRPr b="0" i="0" sz="3200" u="none" cap="none" strike="noStrike">
              <a:solidFill>
                <a:schemeClr val="lt1"/>
              </a:solidFill>
              <a:latin typeface="Arial"/>
              <a:ea typeface="Arial"/>
              <a:cs typeface="Arial"/>
              <a:sym typeface="Arial"/>
            </a:endParaRPr>
          </a:p>
          <a:p>
            <a:pPr indent="-285750" lvl="1" marL="742950" marR="0" rtl="0" algn="l">
              <a:lnSpc>
                <a:spcPct val="100000"/>
              </a:lnSpc>
              <a:spcBef>
                <a:spcPts val="0"/>
              </a:spcBef>
              <a:spcAft>
                <a:spcPts val="0"/>
              </a:spcAft>
              <a:buSzPts val="1700"/>
              <a:buFont typeface="Arial"/>
              <a:buChar char="●"/>
            </a:pPr>
            <a:r>
              <a:rPr b="0" i="1" lang="en-US" sz="2800" u="none" cap="none" strike="noStrike">
                <a:solidFill>
                  <a:schemeClr val="lt1"/>
                </a:solidFill>
                <a:latin typeface="Arial"/>
                <a:ea typeface="Arial"/>
                <a:cs typeface="Arial"/>
                <a:sym typeface="Arial"/>
              </a:rPr>
              <a:t>Dividing ethnicities in South Asia</a:t>
            </a:r>
            <a:endParaRPr b="0" i="0" sz="2800" u="none" cap="none" strike="noStrike">
              <a:solidFill>
                <a:schemeClr val="lt1"/>
              </a:solidFill>
              <a:latin typeface="Arial"/>
              <a:ea typeface="Arial"/>
              <a:cs typeface="Arial"/>
              <a:sym typeface="Arial"/>
            </a:endParaRPr>
          </a:p>
          <a:p>
            <a:pPr indent="-285750" lvl="1" marL="742950" marR="0" rtl="0" algn="l">
              <a:lnSpc>
                <a:spcPct val="100000"/>
              </a:lnSpc>
              <a:spcBef>
                <a:spcPts val="0"/>
              </a:spcBef>
              <a:spcAft>
                <a:spcPts val="0"/>
              </a:spcAft>
              <a:buSzPts val="1700"/>
              <a:buFont typeface="Arial"/>
              <a:buChar char="●"/>
            </a:pPr>
            <a:r>
              <a:rPr b="0" i="1" lang="en-US" sz="2800" u="none" cap="none" strike="noStrike">
                <a:solidFill>
                  <a:schemeClr val="lt1"/>
                </a:solidFill>
                <a:latin typeface="Arial"/>
                <a:ea typeface="Arial"/>
                <a:cs typeface="Arial"/>
                <a:sym typeface="Arial"/>
              </a:rPr>
              <a:t>Dividing Sri Lanka among ethnicities</a:t>
            </a:r>
            <a:endParaRPr b="0" i="0" sz="2800" u="none" cap="none" strike="noStrike"/>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0E87"/>
        </a:solidFill>
      </p:bgPr>
    </p:bg>
    <p:spTree>
      <p:nvGrpSpPr>
        <p:cNvPr id="225" name="Shape 225"/>
        <p:cNvGrpSpPr/>
        <p:nvPr/>
      </p:nvGrpSpPr>
      <p:grpSpPr>
        <a:xfrm>
          <a:off x="0" y="0"/>
          <a:ext cx="0" cy="0"/>
          <a:chOff x="0" y="0"/>
          <a:chExt cx="0" cy="0"/>
        </a:xfrm>
      </p:grpSpPr>
      <p:sp>
        <p:nvSpPr>
          <p:cNvPr id="226" name="Google Shape;226;p37"/>
          <p:cNvSpPr txBox="1"/>
          <p:nvPr>
            <p:ph type="title"/>
          </p:nvPr>
        </p:nvSpPr>
        <p:spPr>
          <a:xfrm>
            <a:off x="685800" y="228600"/>
            <a:ext cx="7772400" cy="685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00"/>
              </a:buClr>
              <a:buFont typeface="Arial"/>
              <a:buNone/>
            </a:pPr>
            <a:r>
              <a:rPr b="0" i="0" lang="en-US" sz="4000" u="none" cap="none" strike="noStrike">
                <a:solidFill>
                  <a:srgbClr val="FFFF00"/>
                </a:solidFill>
                <a:latin typeface="Arial"/>
                <a:ea typeface="Arial"/>
                <a:cs typeface="Arial"/>
                <a:sym typeface="Arial"/>
              </a:rPr>
              <a:t>Ethnicity in the Horn of Africa</a:t>
            </a:r>
            <a:endParaRPr b="0" i="0" sz="4000" u="none" cap="none" strike="noStrike">
              <a:solidFill>
                <a:srgbClr val="FFFF00"/>
              </a:solidFill>
              <a:latin typeface="Arial"/>
              <a:ea typeface="Arial"/>
              <a:cs typeface="Arial"/>
              <a:sym typeface="Arial"/>
            </a:endParaRPr>
          </a:p>
        </p:txBody>
      </p:sp>
      <p:sp>
        <p:nvSpPr>
          <p:cNvPr id="227" name="Google Shape;227;p37"/>
          <p:cNvSpPr txBox="1"/>
          <p:nvPr/>
        </p:nvSpPr>
        <p:spPr>
          <a:xfrm>
            <a:off x="631825" y="6019800"/>
            <a:ext cx="7750175" cy="581025"/>
          </a:xfrm>
          <a:prstGeom prst="rect">
            <a:avLst/>
          </a:prstGeom>
          <a:noFill/>
          <a:ln>
            <a:noFill/>
          </a:ln>
        </p:spPr>
        <p:txBody>
          <a:bodyPr anchorCtr="0" anchor="t" bIns="45700" lIns="91425" spcFirstLastPara="1" rIns="91425" wrap="square" tIns="45700">
            <a:noAutofit/>
          </a:bodyPr>
          <a:lstStyle/>
          <a:p>
            <a:pPr indent="1016000" lvl="0" marL="0" marR="0" rtl="0" algn="l">
              <a:lnSpc>
                <a:spcPct val="100000"/>
              </a:lnSpc>
              <a:spcBef>
                <a:spcPts val="800"/>
              </a:spcBef>
              <a:spcAft>
                <a:spcPts val="0"/>
              </a:spcAft>
              <a:buClr>
                <a:schemeClr val="dk1"/>
              </a:buClr>
              <a:buFont typeface="Arial"/>
              <a:buNone/>
            </a:pPr>
            <a:r>
              <a:rPr b="0" i="0" lang="en-US" sz="1600" u="none" cap="none" strike="noStrike">
                <a:solidFill>
                  <a:schemeClr val="lt1"/>
                </a:solidFill>
                <a:latin typeface="Arial"/>
                <a:ea typeface="Arial"/>
                <a:cs typeface="Arial"/>
                <a:sym typeface="Arial"/>
              </a:rPr>
              <a:t>Fig. 7-14:  There have been numerous inter-ethnic civil conflicts in the countries of the Horn of Africa (including the Sudan, Ethiopia, Eritrea, and Somalia). </a:t>
            </a:r>
            <a:endParaRPr b="0" i="0" sz="2400" u="none" cap="none" strike="noStrike">
              <a:solidFill>
                <a:schemeClr val="dk1"/>
              </a:solidFill>
              <a:latin typeface="Times New Roman"/>
              <a:ea typeface="Times New Roman"/>
              <a:cs typeface="Times New Roman"/>
              <a:sym typeface="Times New Roman"/>
            </a:endParaRPr>
          </a:p>
        </p:txBody>
      </p:sp>
      <p:pic>
        <p:nvPicPr>
          <p:cNvPr id="228" name="Google Shape;228;p37"/>
          <p:cNvPicPr preferRelativeResize="0"/>
          <p:nvPr/>
        </p:nvPicPr>
        <p:blipFill>
          <a:blip r:embed="rId3">
            <a:alphaModFix/>
          </a:blip>
          <a:stretch>
            <a:fillRect/>
          </a:stretch>
        </p:blipFill>
        <p:spPr>
          <a:xfrm>
            <a:off x="1371600" y="1143000"/>
            <a:ext cx="6324600" cy="4637087"/>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0E87"/>
        </a:solidFill>
      </p:bgPr>
    </p:bg>
    <p:spTree>
      <p:nvGrpSpPr>
        <p:cNvPr id="232" name="Shape 232"/>
        <p:cNvGrpSpPr/>
        <p:nvPr/>
      </p:nvGrpSpPr>
      <p:grpSpPr>
        <a:xfrm>
          <a:off x="0" y="0"/>
          <a:ext cx="0" cy="0"/>
          <a:chOff x="0" y="0"/>
          <a:chExt cx="0" cy="0"/>
        </a:xfrm>
      </p:grpSpPr>
      <p:sp>
        <p:nvSpPr>
          <p:cNvPr id="233" name="Google Shape;233;p38"/>
          <p:cNvSpPr txBox="1"/>
          <p:nvPr>
            <p:ph type="title"/>
          </p:nvPr>
        </p:nvSpPr>
        <p:spPr>
          <a:xfrm>
            <a:off x="685800" y="304800"/>
            <a:ext cx="7772400" cy="762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00"/>
              </a:buClr>
              <a:buFont typeface="Arial"/>
              <a:buNone/>
            </a:pPr>
            <a:r>
              <a:rPr b="0" i="0" lang="en-US" sz="4000" u="none" cap="none" strike="noStrike">
                <a:solidFill>
                  <a:srgbClr val="FFFF00"/>
                </a:solidFill>
                <a:latin typeface="Arial"/>
                <a:ea typeface="Arial"/>
                <a:cs typeface="Arial"/>
                <a:sym typeface="Arial"/>
              </a:rPr>
              <a:t>Refugee Camp in Darfur, Sudan</a:t>
            </a:r>
            <a:endParaRPr b="0" i="0" sz="4000" u="none" cap="none" strike="noStrike">
              <a:solidFill>
                <a:srgbClr val="FFFF00"/>
              </a:solidFill>
              <a:latin typeface="Arial"/>
              <a:ea typeface="Arial"/>
              <a:cs typeface="Arial"/>
              <a:sym typeface="Arial"/>
            </a:endParaRPr>
          </a:p>
        </p:txBody>
      </p:sp>
      <p:pic>
        <p:nvPicPr>
          <p:cNvPr id="234" name="Google Shape;234;p38"/>
          <p:cNvPicPr preferRelativeResize="0"/>
          <p:nvPr/>
        </p:nvPicPr>
        <p:blipFill>
          <a:blip r:embed="rId3">
            <a:alphaModFix/>
          </a:blip>
          <a:stretch>
            <a:fillRect/>
          </a:stretch>
        </p:blipFill>
        <p:spPr>
          <a:xfrm>
            <a:off x="1219200" y="1295400"/>
            <a:ext cx="6629400" cy="4462462"/>
          </a:xfrm>
          <a:prstGeom prst="rect">
            <a:avLst/>
          </a:prstGeom>
          <a:noFill/>
          <a:ln>
            <a:noFill/>
          </a:ln>
        </p:spPr>
      </p:pic>
      <p:sp>
        <p:nvSpPr>
          <p:cNvPr id="235" name="Google Shape;235;p38"/>
          <p:cNvSpPr txBox="1"/>
          <p:nvPr/>
        </p:nvSpPr>
        <p:spPr>
          <a:xfrm>
            <a:off x="914400" y="6019800"/>
            <a:ext cx="7369175" cy="581025"/>
          </a:xfrm>
          <a:prstGeom prst="rect">
            <a:avLst/>
          </a:prstGeom>
          <a:noFill/>
          <a:ln>
            <a:noFill/>
          </a:ln>
        </p:spPr>
        <p:txBody>
          <a:bodyPr anchorCtr="0" anchor="t" bIns="45700" lIns="91425" spcFirstLastPara="1" rIns="91425" wrap="square" tIns="45700">
            <a:noAutofit/>
          </a:bodyPr>
          <a:lstStyle/>
          <a:p>
            <a:pPr indent="228600" lvl="0" marL="0" marR="0" rtl="0" algn="l">
              <a:lnSpc>
                <a:spcPct val="100000"/>
              </a:lnSpc>
              <a:spcBef>
                <a:spcPts val="800"/>
              </a:spcBef>
              <a:spcAft>
                <a:spcPts val="0"/>
              </a:spcAft>
              <a:buClr>
                <a:schemeClr val="dk1"/>
              </a:buClr>
              <a:buFont typeface="Arial"/>
              <a:buNone/>
            </a:pPr>
            <a:r>
              <a:rPr b="0" i="0" lang="en-US" sz="1600" u="none" cap="none" strike="noStrike">
                <a:solidFill>
                  <a:schemeClr val="lt1"/>
                </a:solidFill>
                <a:latin typeface="Arial"/>
                <a:ea typeface="Arial"/>
                <a:cs typeface="Arial"/>
                <a:sym typeface="Arial"/>
              </a:rPr>
              <a:t>Farmers from Darfur in western Sudan have been chased from their homes by agents of the Sudanese government.</a:t>
            </a:r>
            <a:endParaRPr b="0" i="0" sz="24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0E87"/>
        </a:solidFill>
      </p:bgPr>
    </p:bg>
    <p:spTree>
      <p:nvGrpSpPr>
        <p:cNvPr id="239" name="Shape 239"/>
        <p:cNvGrpSpPr/>
        <p:nvPr/>
      </p:nvGrpSpPr>
      <p:grpSpPr>
        <a:xfrm>
          <a:off x="0" y="0"/>
          <a:ext cx="0" cy="0"/>
          <a:chOff x="0" y="0"/>
          <a:chExt cx="0" cy="0"/>
        </a:xfrm>
      </p:grpSpPr>
      <p:sp>
        <p:nvSpPr>
          <p:cNvPr id="240" name="Google Shape;240;p39"/>
          <p:cNvSpPr txBox="1"/>
          <p:nvPr>
            <p:ph type="title"/>
          </p:nvPr>
        </p:nvSpPr>
        <p:spPr>
          <a:xfrm>
            <a:off x="381000" y="457200"/>
            <a:ext cx="3581400" cy="24384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00"/>
              </a:buClr>
              <a:buFont typeface="Arial"/>
              <a:buNone/>
            </a:pPr>
            <a:r>
              <a:rPr b="0" i="0" lang="en-US" sz="4000" u="none" cap="none" strike="noStrike">
                <a:solidFill>
                  <a:srgbClr val="FFFF00"/>
                </a:solidFill>
                <a:latin typeface="Arial"/>
                <a:ea typeface="Arial"/>
                <a:cs typeface="Arial"/>
                <a:sym typeface="Arial"/>
              </a:rPr>
              <a:t>Ethnicities in Lebanon</a:t>
            </a:r>
            <a:endParaRPr b="0" i="0" sz="4000" u="none" cap="none" strike="noStrike">
              <a:solidFill>
                <a:srgbClr val="FFFF00"/>
              </a:solidFill>
              <a:latin typeface="Arial"/>
              <a:ea typeface="Arial"/>
              <a:cs typeface="Arial"/>
              <a:sym typeface="Arial"/>
            </a:endParaRPr>
          </a:p>
        </p:txBody>
      </p:sp>
      <p:sp>
        <p:nvSpPr>
          <p:cNvPr id="241" name="Google Shape;241;p39"/>
          <p:cNvSpPr txBox="1"/>
          <p:nvPr/>
        </p:nvSpPr>
        <p:spPr>
          <a:xfrm>
            <a:off x="304800" y="5026025"/>
            <a:ext cx="3657600" cy="1069975"/>
          </a:xfrm>
          <a:prstGeom prst="rect">
            <a:avLst/>
          </a:prstGeom>
          <a:noFill/>
          <a:ln>
            <a:noFill/>
          </a:ln>
        </p:spPr>
        <p:txBody>
          <a:bodyPr anchorCtr="0" anchor="t" bIns="45700" lIns="91425" spcFirstLastPara="1" rIns="91425" wrap="square" tIns="45700">
            <a:noAutofit/>
          </a:bodyPr>
          <a:lstStyle/>
          <a:p>
            <a:pPr indent="1016000" lvl="0" marL="0" marR="0" rtl="0" algn="l">
              <a:lnSpc>
                <a:spcPct val="100000"/>
              </a:lnSpc>
              <a:spcBef>
                <a:spcPts val="0"/>
              </a:spcBef>
              <a:spcAft>
                <a:spcPts val="0"/>
              </a:spcAft>
              <a:buClr>
                <a:schemeClr val="dk1"/>
              </a:buClr>
              <a:buFont typeface="Arial"/>
              <a:buNone/>
            </a:pPr>
            <a:r>
              <a:rPr b="0" i="0" lang="en-US" sz="1600" u="none" cap="none" strike="noStrike">
                <a:solidFill>
                  <a:schemeClr val="lt1"/>
                </a:solidFill>
                <a:latin typeface="Arial"/>
                <a:ea typeface="Arial"/>
                <a:cs typeface="Arial"/>
                <a:sym typeface="Arial"/>
              </a:rPr>
              <a:t>Fig. 7-15:  Christians, Sunni Muslims, Shiite Muslims, and Druze are dominant in different areas of the country.</a:t>
            </a:r>
            <a:endParaRPr b="0" i="0" sz="2400" u="none" cap="none" strike="noStrike">
              <a:solidFill>
                <a:schemeClr val="dk1"/>
              </a:solidFill>
              <a:latin typeface="Times New Roman"/>
              <a:ea typeface="Times New Roman"/>
              <a:cs typeface="Times New Roman"/>
              <a:sym typeface="Times New Roman"/>
            </a:endParaRPr>
          </a:p>
        </p:txBody>
      </p:sp>
      <p:pic>
        <p:nvPicPr>
          <p:cNvPr id="242" name="Google Shape;242;p39"/>
          <p:cNvPicPr preferRelativeResize="0"/>
          <p:nvPr/>
        </p:nvPicPr>
        <p:blipFill>
          <a:blip r:embed="rId3">
            <a:alphaModFix/>
          </a:blip>
          <a:stretch>
            <a:fillRect/>
          </a:stretch>
        </p:blipFill>
        <p:spPr>
          <a:xfrm>
            <a:off x="4322762" y="381000"/>
            <a:ext cx="4364037" cy="60198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0E87"/>
        </a:solidFill>
      </p:bgPr>
    </p:bg>
    <p:spTree>
      <p:nvGrpSpPr>
        <p:cNvPr id="246" name="Shape 246"/>
        <p:cNvGrpSpPr/>
        <p:nvPr/>
      </p:nvGrpSpPr>
      <p:grpSpPr>
        <a:xfrm>
          <a:off x="0" y="0"/>
          <a:ext cx="0" cy="0"/>
          <a:chOff x="0" y="0"/>
          <a:chExt cx="0" cy="0"/>
        </a:xfrm>
      </p:grpSpPr>
      <p:sp>
        <p:nvSpPr>
          <p:cNvPr id="247" name="Google Shape;247;p40"/>
          <p:cNvSpPr txBox="1"/>
          <p:nvPr>
            <p:ph type="title"/>
          </p:nvPr>
        </p:nvSpPr>
        <p:spPr>
          <a:xfrm>
            <a:off x="228600" y="228600"/>
            <a:ext cx="8534400" cy="685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00"/>
              </a:buClr>
              <a:buFont typeface="Arial"/>
              <a:buNone/>
            </a:pPr>
            <a:r>
              <a:rPr b="0" i="0" lang="en-US" sz="4000" u="none" cap="none" strike="noStrike">
                <a:solidFill>
                  <a:srgbClr val="FFFF00"/>
                </a:solidFill>
                <a:latin typeface="Arial"/>
                <a:ea typeface="Arial"/>
                <a:cs typeface="Arial"/>
                <a:sym typeface="Arial"/>
              </a:rPr>
              <a:t>Ethnic Division of South Asia</a:t>
            </a:r>
            <a:endParaRPr b="0" i="0" sz="4000" u="none" cap="none" strike="noStrike">
              <a:solidFill>
                <a:srgbClr val="FFFF00"/>
              </a:solidFill>
              <a:latin typeface="Arial"/>
              <a:ea typeface="Arial"/>
              <a:cs typeface="Arial"/>
              <a:sym typeface="Arial"/>
            </a:endParaRPr>
          </a:p>
        </p:txBody>
      </p:sp>
      <p:sp>
        <p:nvSpPr>
          <p:cNvPr id="248" name="Google Shape;248;p40"/>
          <p:cNvSpPr txBox="1"/>
          <p:nvPr/>
        </p:nvSpPr>
        <p:spPr>
          <a:xfrm>
            <a:off x="685800" y="5867400"/>
            <a:ext cx="7861300" cy="825500"/>
          </a:xfrm>
          <a:prstGeom prst="rect">
            <a:avLst/>
          </a:prstGeom>
          <a:noFill/>
          <a:ln>
            <a:noFill/>
          </a:ln>
        </p:spPr>
        <p:txBody>
          <a:bodyPr anchorCtr="0" anchor="t" bIns="45700" lIns="91425" spcFirstLastPara="1" rIns="91425" wrap="square" tIns="45700">
            <a:noAutofit/>
          </a:bodyPr>
          <a:lstStyle/>
          <a:p>
            <a:pPr indent="1016000" lvl="0" marL="0" marR="0" rtl="0" algn="l">
              <a:lnSpc>
                <a:spcPct val="100000"/>
              </a:lnSpc>
              <a:spcBef>
                <a:spcPts val="0"/>
              </a:spcBef>
              <a:spcAft>
                <a:spcPts val="0"/>
              </a:spcAft>
              <a:buClr>
                <a:schemeClr val="dk1"/>
              </a:buClr>
              <a:buFont typeface="Arial"/>
              <a:buNone/>
            </a:pPr>
            <a:r>
              <a:rPr b="0" i="0" lang="en-US" sz="1600" u="none" cap="none" strike="noStrike">
                <a:solidFill>
                  <a:schemeClr val="lt1"/>
                </a:solidFill>
                <a:latin typeface="Arial"/>
                <a:ea typeface="Arial"/>
                <a:cs typeface="Arial"/>
                <a:sym typeface="Arial"/>
              </a:rPr>
              <a:t>Fig. 7-16:  At independence in 1947, British India was divided into India and Pakistan, resulting in the migration of 17 million people and many killings.  In 1971, after a brutal civil war, East Pakistan became the country of Bangladesh.</a:t>
            </a:r>
            <a:endParaRPr b="0" i="0" sz="2400" u="none" cap="none" strike="noStrike">
              <a:solidFill>
                <a:schemeClr val="dk1"/>
              </a:solidFill>
              <a:latin typeface="Times New Roman"/>
              <a:ea typeface="Times New Roman"/>
              <a:cs typeface="Times New Roman"/>
              <a:sym typeface="Times New Roman"/>
            </a:endParaRPr>
          </a:p>
        </p:txBody>
      </p:sp>
      <p:pic>
        <p:nvPicPr>
          <p:cNvPr id="249" name="Google Shape;249;p40"/>
          <p:cNvPicPr preferRelativeResize="0"/>
          <p:nvPr/>
        </p:nvPicPr>
        <p:blipFill>
          <a:blip r:embed="rId3">
            <a:alphaModFix/>
          </a:blip>
          <a:stretch>
            <a:fillRect/>
          </a:stretch>
        </p:blipFill>
        <p:spPr>
          <a:xfrm>
            <a:off x="2133600" y="1066800"/>
            <a:ext cx="4724400" cy="461327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0E87"/>
        </a:solidFill>
      </p:bgPr>
    </p:bg>
    <p:spTree>
      <p:nvGrpSpPr>
        <p:cNvPr id="253" name="Shape 253"/>
        <p:cNvGrpSpPr/>
        <p:nvPr/>
      </p:nvGrpSpPr>
      <p:grpSpPr>
        <a:xfrm>
          <a:off x="0" y="0"/>
          <a:ext cx="0" cy="0"/>
          <a:chOff x="0" y="0"/>
          <a:chExt cx="0" cy="0"/>
        </a:xfrm>
      </p:grpSpPr>
      <p:sp>
        <p:nvSpPr>
          <p:cNvPr id="254" name="Google Shape;254;p41"/>
          <p:cNvSpPr txBox="1"/>
          <p:nvPr>
            <p:ph type="title"/>
          </p:nvPr>
        </p:nvSpPr>
        <p:spPr>
          <a:xfrm>
            <a:off x="685800" y="152400"/>
            <a:ext cx="77724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00"/>
              </a:buClr>
              <a:buFont typeface="Arial"/>
              <a:buNone/>
            </a:pPr>
            <a:r>
              <a:rPr b="0" i="0" lang="en-US" sz="4000" u="none" cap="none" strike="noStrike">
                <a:solidFill>
                  <a:srgbClr val="FFFF00"/>
                </a:solidFill>
                <a:latin typeface="Arial"/>
                <a:ea typeface="Arial"/>
                <a:cs typeface="Arial"/>
                <a:sym typeface="Arial"/>
              </a:rPr>
              <a:t>Train Station in Amritsar, India, </a:t>
            </a:r>
            <a:r>
              <a:rPr b="0" i="1" lang="en-US" sz="3600" u="none" cap="none" strike="noStrike">
                <a:solidFill>
                  <a:srgbClr val="FFFF00"/>
                </a:solidFill>
                <a:latin typeface="Arial"/>
                <a:ea typeface="Arial"/>
                <a:cs typeface="Arial"/>
                <a:sym typeface="Arial"/>
              </a:rPr>
              <a:t>October, 1947</a:t>
            </a:r>
            <a:endParaRPr b="0" i="0" sz="4000" u="none" cap="none" strike="noStrike">
              <a:solidFill>
                <a:srgbClr val="FFFF00"/>
              </a:solidFill>
              <a:latin typeface="Arial"/>
              <a:ea typeface="Arial"/>
              <a:cs typeface="Arial"/>
              <a:sym typeface="Arial"/>
            </a:endParaRPr>
          </a:p>
        </p:txBody>
      </p:sp>
      <p:pic>
        <p:nvPicPr>
          <p:cNvPr id="255" name="Google Shape;255;p41"/>
          <p:cNvPicPr preferRelativeResize="0"/>
          <p:nvPr/>
        </p:nvPicPr>
        <p:blipFill>
          <a:blip r:embed="rId3">
            <a:alphaModFix/>
          </a:blip>
          <a:stretch>
            <a:fillRect/>
          </a:stretch>
        </p:blipFill>
        <p:spPr>
          <a:xfrm>
            <a:off x="2435225" y="1524000"/>
            <a:ext cx="4135437" cy="4572000"/>
          </a:xfrm>
          <a:prstGeom prst="rect">
            <a:avLst/>
          </a:prstGeom>
          <a:noFill/>
          <a:ln>
            <a:noFill/>
          </a:ln>
        </p:spPr>
      </p:pic>
      <p:sp>
        <p:nvSpPr>
          <p:cNvPr id="256" name="Google Shape;256;p41"/>
          <p:cNvSpPr txBox="1"/>
          <p:nvPr/>
        </p:nvSpPr>
        <p:spPr>
          <a:xfrm>
            <a:off x="669925" y="6232525"/>
            <a:ext cx="8102600" cy="3365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600" u="none" cap="none" strike="noStrike">
                <a:solidFill>
                  <a:schemeClr val="lt1"/>
                </a:solidFill>
                <a:latin typeface="Arial"/>
                <a:ea typeface="Arial"/>
                <a:cs typeface="Arial"/>
                <a:sym typeface="Arial"/>
              </a:rPr>
              <a:t>The station is filled with Hindu refugees who have fled from the new country of Pakistan.</a:t>
            </a:r>
            <a:endParaRPr b="0" i="0" sz="24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0E87"/>
        </a:solidFill>
      </p:bgPr>
    </p:bg>
    <p:spTree>
      <p:nvGrpSpPr>
        <p:cNvPr id="260" name="Shape 260"/>
        <p:cNvGrpSpPr/>
        <p:nvPr/>
      </p:nvGrpSpPr>
      <p:grpSpPr>
        <a:xfrm>
          <a:off x="0" y="0"/>
          <a:ext cx="0" cy="0"/>
          <a:chOff x="0" y="0"/>
          <a:chExt cx="0" cy="0"/>
        </a:xfrm>
      </p:grpSpPr>
      <p:sp>
        <p:nvSpPr>
          <p:cNvPr id="261" name="Google Shape;261;p42"/>
          <p:cNvSpPr txBox="1"/>
          <p:nvPr>
            <p:ph type="title"/>
          </p:nvPr>
        </p:nvSpPr>
        <p:spPr>
          <a:xfrm>
            <a:off x="609600" y="762000"/>
            <a:ext cx="3048000" cy="1828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00"/>
              </a:buClr>
              <a:buFont typeface="Arial"/>
              <a:buNone/>
            </a:pPr>
            <a:r>
              <a:rPr b="0" i="0" lang="en-US" sz="4000" u="none" cap="none" strike="noStrike">
                <a:solidFill>
                  <a:srgbClr val="FFFF00"/>
                </a:solidFill>
                <a:latin typeface="Arial"/>
                <a:ea typeface="Arial"/>
                <a:cs typeface="Arial"/>
                <a:sym typeface="Arial"/>
              </a:rPr>
              <a:t>Jammu and Kashmir</a:t>
            </a:r>
            <a:endParaRPr b="0" i="0" sz="4000" u="none" cap="none" strike="noStrike">
              <a:solidFill>
                <a:srgbClr val="FFFF00"/>
              </a:solidFill>
              <a:latin typeface="Arial"/>
              <a:ea typeface="Arial"/>
              <a:cs typeface="Arial"/>
              <a:sym typeface="Arial"/>
            </a:endParaRPr>
          </a:p>
        </p:txBody>
      </p:sp>
      <p:sp>
        <p:nvSpPr>
          <p:cNvPr id="262" name="Google Shape;262;p42"/>
          <p:cNvSpPr txBox="1"/>
          <p:nvPr/>
        </p:nvSpPr>
        <p:spPr>
          <a:xfrm>
            <a:off x="593725" y="5867400"/>
            <a:ext cx="8159750" cy="825500"/>
          </a:xfrm>
          <a:prstGeom prst="rect">
            <a:avLst/>
          </a:prstGeom>
          <a:noFill/>
          <a:ln>
            <a:noFill/>
          </a:ln>
        </p:spPr>
        <p:txBody>
          <a:bodyPr anchorCtr="0" anchor="t" bIns="45700" lIns="91425" spcFirstLastPara="1" rIns="91425" wrap="square" tIns="45700">
            <a:noAutofit/>
          </a:bodyPr>
          <a:lstStyle/>
          <a:p>
            <a:pPr indent="1016000" lvl="0" marL="0" marR="0" rtl="0" algn="l">
              <a:lnSpc>
                <a:spcPct val="100000"/>
              </a:lnSpc>
              <a:spcBef>
                <a:spcPts val="0"/>
              </a:spcBef>
              <a:spcAft>
                <a:spcPts val="0"/>
              </a:spcAft>
              <a:buClr>
                <a:schemeClr val="dk1"/>
              </a:buClr>
              <a:buFont typeface="Arial"/>
              <a:buNone/>
            </a:pPr>
            <a:r>
              <a:rPr b="0" i="0" lang="en-US" sz="1600" u="none" cap="none" strike="noStrike">
                <a:solidFill>
                  <a:schemeClr val="lt1"/>
                </a:solidFill>
                <a:latin typeface="Arial"/>
                <a:ea typeface="Arial"/>
                <a:cs typeface="Arial"/>
                <a:sym typeface="Arial"/>
              </a:rPr>
              <a:t>Fig. 7-17:  Although its population is mainly Muslim, much of Jammu and Kashmir became part of India in 1947.  India and Pakistan have fought  two wars over the territory, and there has been a separatist insurgency in the area.</a:t>
            </a:r>
            <a:endParaRPr b="0" i="0" sz="2400" u="none" cap="none" strike="noStrike">
              <a:solidFill>
                <a:schemeClr val="dk1"/>
              </a:solidFill>
              <a:latin typeface="Times New Roman"/>
              <a:ea typeface="Times New Roman"/>
              <a:cs typeface="Times New Roman"/>
              <a:sym typeface="Times New Roman"/>
            </a:endParaRPr>
          </a:p>
        </p:txBody>
      </p:sp>
      <p:pic>
        <p:nvPicPr>
          <p:cNvPr id="263" name="Google Shape;263;p42"/>
          <p:cNvPicPr preferRelativeResize="0"/>
          <p:nvPr/>
        </p:nvPicPr>
        <p:blipFill>
          <a:blip r:embed="rId3">
            <a:alphaModFix/>
          </a:blip>
          <a:stretch>
            <a:fillRect/>
          </a:stretch>
        </p:blipFill>
        <p:spPr>
          <a:xfrm>
            <a:off x="4346575" y="457200"/>
            <a:ext cx="4192587" cy="52578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0E87"/>
        </a:solidFill>
      </p:bgPr>
    </p:bg>
    <p:spTree>
      <p:nvGrpSpPr>
        <p:cNvPr id="267" name="Shape 267"/>
        <p:cNvGrpSpPr/>
        <p:nvPr/>
      </p:nvGrpSpPr>
      <p:grpSpPr>
        <a:xfrm>
          <a:off x="0" y="0"/>
          <a:ext cx="0" cy="0"/>
          <a:chOff x="0" y="0"/>
          <a:chExt cx="0" cy="0"/>
        </a:xfrm>
      </p:grpSpPr>
      <p:sp>
        <p:nvSpPr>
          <p:cNvPr id="268" name="Google Shape;268;p43"/>
          <p:cNvSpPr txBox="1"/>
          <p:nvPr>
            <p:ph type="title"/>
          </p:nvPr>
        </p:nvSpPr>
        <p:spPr>
          <a:xfrm>
            <a:off x="381000" y="609600"/>
            <a:ext cx="3505200" cy="236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00"/>
              </a:buClr>
              <a:buFont typeface="Arial"/>
              <a:buNone/>
            </a:pPr>
            <a:r>
              <a:rPr b="0" i="0" lang="en-US" sz="4000" u="none" cap="none" strike="noStrike">
                <a:solidFill>
                  <a:srgbClr val="FFFF00"/>
                </a:solidFill>
                <a:latin typeface="Arial"/>
                <a:ea typeface="Arial"/>
                <a:cs typeface="Arial"/>
                <a:sym typeface="Arial"/>
              </a:rPr>
              <a:t>Sinhalese &amp; Tamils in Sri Lanka</a:t>
            </a:r>
            <a:endParaRPr b="0" i="0" sz="4000" u="none" cap="none" strike="noStrike">
              <a:solidFill>
                <a:srgbClr val="FFFF00"/>
              </a:solidFill>
              <a:latin typeface="Arial"/>
              <a:ea typeface="Arial"/>
              <a:cs typeface="Arial"/>
              <a:sym typeface="Arial"/>
            </a:endParaRPr>
          </a:p>
        </p:txBody>
      </p:sp>
      <p:sp>
        <p:nvSpPr>
          <p:cNvPr id="269" name="Google Shape;269;p43"/>
          <p:cNvSpPr txBox="1"/>
          <p:nvPr/>
        </p:nvSpPr>
        <p:spPr>
          <a:xfrm>
            <a:off x="609600" y="6019800"/>
            <a:ext cx="7940675" cy="581025"/>
          </a:xfrm>
          <a:prstGeom prst="rect">
            <a:avLst/>
          </a:prstGeom>
          <a:noFill/>
          <a:ln>
            <a:noFill/>
          </a:ln>
        </p:spPr>
        <p:txBody>
          <a:bodyPr anchorCtr="0" anchor="t" bIns="45700" lIns="91425" spcFirstLastPara="1" rIns="91425" wrap="square" tIns="45700">
            <a:noAutofit/>
          </a:bodyPr>
          <a:lstStyle/>
          <a:p>
            <a:pPr indent="1016000" lvl="0" marL="0" marR="0" rtl="0" algn="l">
              <a:lnSpc>
                <a:spcPct val="100000"/>
              </a:lnSpc>
              <a:spcBef>
                <a:spcPts val="0"/>
              </a:spcBef>
              <a:spcAft>
                <a:spcPts val="0"/>
              </a:spcAft>
              <a:buClr>
                <a:schemeClr val="dk1"/>
              </a:buClr>
              <a:buFont typeface="Arial"/>
              <a:buNone/>
            </a:pPr>
            <a:r>
              <a:rPr b="0" i="0" lang="en-US" sz="1600" u="none" cap="none" strike="noStrike">
                <a:solidFill>
                  <a:schemeClr val="lt1"/>
                </a:solidFill>
                <a:latin typeface="Arial"/>
                <a:ea typeface="Arial"/>
                <a:cs typeface="Arial"/>
                <a:sym typeface="Arial"/>
              </a:rPr>
              <a:t>Fig.7-18:  The Sinhalese are mainly Buddhist and speak an Indo-European language, while the Tamils are mainly Hindu and speak a Dravidian language.</a:t>
            </a:r>
            <a:endParaRPr b="0" i="0" sz="2400" u="none" cap="none" strike="noStrike">
              <a:solidFill>
                <a:schemeClr val="dk1"/>
              </a:solidFill>
              <a:latin typeface="Times New Roman"/>
              <a:ea typeface="Times New Roman"/>
              <a:cs typeface="Times New Roman"/>
              <a:sym typeface="Times New Roman"/>
            </a:endParaRPr>
          </a:p>
        </p:txBody>
      </p:sp>
      <p:pic>
        <p:nvPicPr>
          <p:cNvPr id="270" name="Google Shape;270;p43"/>
          <p:cNvPicPr preferRelativeResize="0"/>
          <p:nvPr/>
        </p:nvPicPr>
        <p:blipFill>
          <a:blip r:embed="rId3">
            <a:alphaModFix/>
          </a:blip>
          <a:stretch>
            <a:fillRect/>
          </a:stretch>
        </p:blipFill>
        <p:spPr>
          <a:xfrm>
            <a:off x="4398962" y="457200"/>
            <a:ext cx="4089400" cy="53340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0E87"/>
        </a:solidFill>
      </p:bgPr>
    </p:bg>
    <p:spTree>
      <p:nvGrpSpPr>
        <p:cNvPr id="274" name="Shape 274"/>
        <p:cNvGrpSpPr/>
        <p:nvPr/>
      </p:nvGrpSpPr>
      <p:grpSpPr>
        <a:xfrm>
          <a:off x="0" y="0"/>
          <a:ext cx="0" cy="0"/>
          <a:chOff x="0" y="0"/>
          <a:chExt cx="0" cy="0"/>
        </a:xfrm>
      </p:grpSpPr>
      <p:sp>
        <p:nvSpPr>
          <p:cNvPr id="275" name="Google Shape;275;p44"/>
          <p:cNvSpPr txBox="1"/>
          <p:nvPr>
            <p:ph type="title"/>
          </p:nvPr>
        </p:nvSpPr>
        <p:spPr>
          <a:xfrm>
            <a:off x="685800" y="228600"/>
            <a:ext cx="7772400" cy="838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00"/>
              </a:buClr>
              <a:buFont typeface="Arial"/>
              <a:buNone/>
            </a:pPr>
            <a:r>
              <a:rPr b="0" i="0" lang="en-US" sz="4000" u="none" cap="none" strike="noStrike">
                <a:solidFill>
                  <a:srgbClr val="FFFF00"/>
                </a:solidFill>
                <a:latin typeface="Arial"/>
                <a:ea typeface="Arial"/>
                <a:cs typeface="Arial"/>
                <a:sym typeface="Arial"/>
              </a:rPr>
              <a:t>Kurdish Refugees from Iraq, </a:t>
            </a:r>
            <a:r>
              <a:rPr b="0" i="0" lang="en-US" sz="3600" u="none" cap="none" strike="noStrike">
                <a:solidFill>
                  <a:srgbClr val="FFFF00"/>
                </a:solidFill>
                <a:latin typeface="Arial"/>
                <a:ea typeface="Arial"/>
                <a:cs typeface="Arial"/>
                <a:sym typeface="Arial"/>
              </a:rPr>
              <a:t>1991</a:t>
            </a:r>
            <a:endParaRPr b="0" i="0" sz="4000" u="none" cap="none" strike="noStrike">
              <a:solidFill>
                <a:srgbClr val="FFFF00"/>
              </a:solidFill>
              <a:latin typeface="Arial"/>
              <a:ea typeface="Arial"/>
              <a:cs typeface="Arial"/>
              <a:sym typeface="Arial"/>
            </a:endParaRPr>
          </a:p>
        </p:txBody>
      </p:sp>
      <p:pic>
        <p:nvPicPr>
          <p:cNvPr id="276" name="Google Shape;276;p44"/>
          <p:cNvPicPr preferRelativeResize="0"/>
          <p:nvPr/>
        </p:nvPicPr>
        <p:blipFill>
          <a:blip r:embed="rId3">
            <a:alphaModFix/>
          </a:blip>
          <a:stretch>
            <a:fillRect/>
          </a:stretch>
        </p:blipFill>
        <p:spPr>
          <a:xfrm>
            <a:off x="1524000" y="1219200"/>
            <a:ext cx="6299200" cy="4514850"/>
          </a:xfrm>
          <a:prstGeom prst="rect">
            <a:avLst/>
          </a:prstGeom>
          <a:noFill/>
          <a:ln>
            <a:noFill/>
          </a:ln>
        </p:spPr>
      </p:pic>
      <p:sp>
        <p:nvSpPr>
          <p:cNvPr id="277" name="Google Shape;277;p44"/>
          <p:cNvSpPr txBox="1"/>
          <p:nvPr/>
        </p:nvSpPr>
        <p:spPr>
          <a:xfrm>
            <a:off x="838200" y="5943600"/>
            <a:ext cx="7913687" cy="581025"/>
          </a:xfrm>
          <a:prstGeom prst="rect">
            <a:avLst/>
          </a:prstGeom>
          <a:noFill/>
          <a:ln>
            <a:noFill/>
          </a:ln>
        </p:spPr>
        <p:txBody>
          <a:bodyPr anchorCtr="0" anchor="t" bIns="45700" lIns="91425" spcFirstLastPara="1" rIns="91425" wrap="square" tIns="45700">
            <a:noAutofit/>
          </a:bodyPr>
          <a:lstStyle/>
          <a:p>
            <a:pPr indent="228600" lvl="0" marL="0" marR="0" rtl="0" algn="l">
              <a:lnSpc>
                <a:spcPct val="100000"/>
              </a:lnSpc>
              <a:spcBef>
                <a:spcPts val="0"/>
              </a:spcBef>
              <a:spcAft>
                <a:spcPts val="0"/>
              </a:spcAft>
              <a:buClr>
                <a:schemeClr val="dk1"/>
              </a:buClr>
              <a:buFont typeface="Arial"/>
              <a:buNone/>
            </a:pPr>
            <a:r>
              <a:rPr b="0" i="0" lang="en-US" sz="1600" u="none" cap="none" strike="noStrike">
                <a:solidFill>
                  <a:schemeClr val="lt1"/>
                </a:solidFill>
                <a:latin typeface="Arial"/>
                <a:ea typeface="Arial"/>
                <a:cs typeface="Arial"/>
                <a:sym typeface="Arial"/>
              </a:rPr>
              <a:t>Many Kurds fled Iraq after the 1991 Gulf War when Saddam Hussein’s armed forces attacked Kurdish regions in northern Iraq.</a:t>
            </a:r>
            <a:endParaRPr b="0" i="0" sz="24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0E87"/>
        </a:solidFill>
      </p:bgPr>
    </p:bg>
    <p:spTree>
      <p:nvGrpSpPr>
        <p:cNvPr id="281" name="Shape 281"/>
        <p:cNvGrpSpPr/>
        <p:nvPr/>
      </p:nvGrpSpPr>
      <p:grpSpPr>
        <a:xfrm>
          <a:off x="0" y="0"/>
          <a:ext cx="0" cy="0"/>
          <a:chOff x="0" y="0"/>
          <a:chExt cx="0" cy="0"/>
        </a:xfrm>
      </p:grpSpPr>
      <p:sp>
        <p:nvSpPr>
          <p:cNvPr id="282" name="Google Shape;282;p45"/>
          <p:cNvSpPr txBox="1"/>
          <p:nvPr>
            <p:ph type="title"/>
          </p:nvPr>
        </p:nvSpPr>
        <p:spPr>
          <a:xfrm>
            <a:off x="685800" y="457200"/>
            <a:ext cx="7772400" cy="9144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00"/>
              </a:buClr>
              <a:buFont typeface="Arial"/>
              <a:buNone/>
            </a:pPr>
            <a:r>
              <a:rPr b="0" i="0" lang="en-US" sz="4000" u="none" cap="none" strike="noStrike">
                <a:solidFill>
                  <a:srgbClr val="FFFF00"/>
                </a:solidFill>
                <a:latin typeface="Arial"/>
                <a:ea typeface="Arial"/>
                <a:cs typeface="Arial"/>
                <a:sym typeface="Arial"/>
              </a:rPr>
              <a:t>Ethnic Cleansing</a:t>
            </a:r>
            <a:endParaRPr b="0" i="0" sz="4000" u="none" cap="none" strike="noStrike">
              <a:solidFill>
                <a:srgbClr val="FFFF00"/>
              </a:solidFill>
              <a:latin typeface="Arial"/>
              <a:ea typeface="Arial"/>
              <a:cs typeface="Arial"/>
              <a:sym typeface="Arial"/>
            </a:endParaRPr>
          </a:p>
        </p:txBody>
      </p:sp>
      <p:sp>
        <p:nvSpPr>
          <p:cNvPr id="283" name="Google Shape;283;p45"/>
          <p:cNvSpPr txBox="1"/>
          <p:nvPr>
            <p:ph idx="1" type="body"/>
          </p:nvPr>
        </p:nvSpPr>
        <p:spPr>
          <a:xfrm>
            <a:off x="685800" y="1600200"/>
            <a:ext cx="7772400" cy="3505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640"/>
              </a:spcBef>
              <a:spcAft>
                <a:spcPts val="0"/>
              </a:spcAft>
              <a:buClr>
                <a:schemeClr val="lt1"/>
              </a:buClr>
              <a:buSzPts val="1900"/>
              <a:buFont typeface="Arial"/>
              <a:buChar char="●"/>
            </a:pPr>
            <a:r>
              <a:rPr b="0" i="0" lang="en-US" sz="3200" u="none" cap="none" strike="noStrike">
                <a:solidFill>
                  <a:schemeClr val="lt1"/>
                </a:solidFill>
                <a:latin typeface="Arial"/>
                <a:ea typeface="Arial"/>
                <a:cs typeface="Arial"/>
                <a:sym typeface="Arial"/>
              </a:rPr>
              <a:t>Ethnic cleansing in Yugoslavia</a:t>
            </a:r>
            <a:endParaRPr b="0" i="0" sz="3200" u="none" cap="none" strike="noStrike">
              <a:solidFill>
                <a:schemeClr val="lt1"/>
              </a:solidFill>
              <a:latin typeface="Arial"/>
              <a:ea typeface="Arial"/>
              <a:cs typeface="Arial"/>
              <a:sym typeface="Arial"/>
            </a:endParaRPr>
          </a:p>
          <a:p>
            <a:pPr indent="-285750" lvl="1" marL="742950" marR="0" rtl="0" algn="l">
              <a:lnSpc>
                <a:spcPct val="100000"/>
              </a:lnSpc>
              <a:spcBef>
                <a:spcPts val="0"/>
              </a:spcBef>
              <a:spcAft>
                <a:spcPts val="0"/>
              </a:spcAft>
              <a:buSzPts val="1700"/>
              <a:buFont typeface="Arial"/>
              <a:buChar char="●"/>
            </a:pPr>
            <a:r>
              <a:rPr b="0" i="1" lang="en-US" sz="2800" u="none" cap="none" strike="noStrike">
                <a:solidFill>
                  <a:schemeClr val="lt1"/>
                </a:solidFill>
                <a:latin typeface="Arial"/>
                <a:ea typeface="Arial"/>
                <a:cs typeface="Arial"/>
                <a:sym typeface="Arial"/>
              </a:rPr>
              <a:t>Creation of multi-ethnic Yugoslavia</a:t>
            </a:r>
            <a:endParaRPr b="0" i="0" sz="2800" u="none" cap="none" strike="noStrike">
              <a:solidFill>
                <a:schemeClr val="lt1"/>
              </a:solidFill>
              <a:latin typeface="Arial"/>
              <a:ea typeface="Arial"/>
              <a:cs typeface="Arial"/>
              <a:sym typeface="Arial"/>
            </a:endParaRPr>
          </a:p>
          <a:p>
            <a:pPr indent="-285750" lvl="1" marL="742950" marR="0" rtl="0" algn="l">
              <a:lnSpc>
                <a:spcPct val="100000"/>
              </a:lnSpc>
              <a:spcBef>
                <a:spcPts val="0"/>
              </a:spcBef>
              <a:spcAft>
                <a:spcPts val="0"/>
              </a:spcAft>
              <a:buSzPts val="1700"/>
              <a:buFont typeface="Arial"/>
              <a:buChar char="●"/>
            </a:pPr>
            <a:r>
              <a:rPr b="0" i="1" lang="en-US" sz="2800" u="none" cap="none" strike="noStrike">
                <a:solidFill>
                  <a:schemeClr val="lt1"/>
                </a:solidFill>
                <a:latin typeface="Arial"/>
                <a:ea typeface="Arial"/>
                <a:cs typeface="Arial"/>
                <a:sym typeface="Arial"/>
              </a:rPr>
              <a:t>Destruction of multi-ethnic Yugoslavia</a:t>
            </a:r>
            <a:endParaRPr b="0" i="0" sz="2800" u="none" cap="none" strike="noStrike">
              <a:solidFill>
                <a:schemeClr val="lt1"/>
              </a:solidFill>
              <a:latin typeface="Arial"/>
              <a:ea typeface="Arial"/>
              <a:cs typeface="Arial"/>
              <a:sym typeface="Arial"/>
            </a:endParaRPr>
          </a:p>
          <a:p>
            <a:pPr indent="120650" lvl="0" marL="0" marR="0" rtl="0" algn="l">
              <a:lnSpc>
                <a:spcPct val="100000"/>
              </a:lnSpc>
              <a:spcBef>
                <a:spcPts val="640"/>
              </a:spcBef>
              <a:spcAft>
                <a:spcPts val="0"/>
              </a:spcAft>
              <a:buClr>
                <a:schemeClr val="lt1"/>
              </a:buClr>
              <a:buSzPts val="1900"/>
              <a:buFont typeface="Arial"/>
              <a:buNone/>
            </a:pPr>
            <a:r>
              <a:t/>
            </a:r>
            <a:endParaRPr b="0" i="0" sz="3200" u="none" cap="none" strike="noStrike">
              <a:solidFill>
                <a:schemeClr val="lt1"/>
              </a:solidFill>
              <a:latin typeface="Arial"/>
              <a:ea typeface="Arial"/>
              <a:cs typeface="Arial"/>
              <a:sym typeface="Arial"/>
            </a:endParaRPr>
          </a:p>
          <a:p>
            <a:pPr indent="0" lvl="0" marL="0" marR="0" rtl="0" algn="l">
              <a:lnSpc>
                <a:spcPct val="100000"/>
              </a:lnSpc>
              <a:spcBef>
                <a:spcPts val="640"/>
              </a:spcBef>
              <a:spcAft>
                <a:spcPts val="0"/>
              </a:spcAft>
              <a:buClr>
                <a:schemeClr val="lt1"/>
              </a:buClr>
              <a:buSzPts val="1900"/>
              <a:buFont typeface="Arial"/>
              <a:buChar char="●"/>
            </a:pPr>
            <a:r>
              <a:rPr b="0" i="0" lang="en-US" sz="3200" u="none" cap="none" strike="noStrike">
                <a:solidFill>
                  <a:schemeClr val="lt1"/>
                </a:solidFill>
                <a:latin typeface="Arial"/>
                <a:ea typeface="Arial"/>
                <a:cs typeface="Arial"/>
                <a:sym typeface="Arial"/>
              </a:rPr>
              <a:t>Ethnic cleansing in central Africa</a:t>
            </a:r>
            <a:endParaRPr b="0" i="0" sz="3200" u="none" cap="none" strike="noStrike">
              <a:solidFill>
                <a:schemeClr val="lt1"/>
              </a:solidFill>
              <a:latin typeface="Arial"/>
              <a:ea typeface="Arial"/>
              <a:cs typeface="Arial"/>
              <a:sym typeface="Arial"/>
            </a:endParaRPr>
          </a:p>
          <a:p>
            <a:pPr indent="120650" lvl="0" marL="0" marR="0" rtl="0" algn="l">
              <a:lnSpc>
                <a:spcPct val="100000"/>
              </a:lnSpc>
              <a:spcBef>
                <a:spcPts val="640"/>
              </a:spcBef>
              <a:spcAft>
                <a:spcPts val="0"/>
              </a:spcAft>
              <a:buClr>
                <a:schemeClr val="lt1"/>
              </a:buClr>
              <a:buSzPts val="1900"/>
              <a:buFont typeface="Arial"/>
              <a:buNone/>
            </a:pPr>
            <a:r>
              <a:t/>
            </a:r>
            <a:endParaRPr b="0" i="0" sz="3200" u="none" cap="none" strike="noStrike">
              <a:solidFill>
                <a:schemeClr val="lt1"/>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0E87"/>
        </a:solidFill>
      </p:bgPr>
    </p:bg>
    <p:spTree>
      <p:nvGrpSpPr>
        <p:cNvPr id="287" name="Shape 287"/>
        <p:cNvGrpSpPr/>
        <p:nvPr/>
      </p:nvGrpSpPr>
      <p:grpSpPr>
        <a:xfrm>
          <a:off x="0" y="0"/>
          <a:ext cx="0" cy="0"/>
          <a:chOff x="0" y="0"/>
          <a:chExt cx="0" cy="0"/>
        </a:xfrm>
      </p:grpSpPr>
      <p:sp>
        <p:nvSpPr>
          <p:cNvPr id="288" name="Google Shape;288;p46"/>
          <p:cNvSpPr txBox="1"/>
          <p:nvPr>
            <p:ph type="title"/>
          </p:nvPr>
        </p:nvSpPr>
        <p:spPr>
          <a:xfrm>
            <a:off x="381000" y="228600"/>
            <a:ext cx="8610600" cy="685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00"/>
              </a:buClr>
              <a:buFont typeface="Arial"/>
              <a:buNone/>
            </a:pPr>
            <a:r>
              <a:rPr b="0" i="0" lang="en-US" sz="3600" u="none" cap="none" strike="noStrike">
                <a:solidFill>
                  <a:srgbClr val="FFFF00"/>
                </a:solidFill>
                <a:latin typeface="Arial"/>
                <a:ea typeface="Arial"/>
                <a:cs typeface="Arial"/>
                <a:sym typeface="Arial"/>
              </a:rPr>
              <a:t>Forced Migrations after World War Two</a:t>
            </a:r>
            <a:endParaRPr b="0" i="0" sz="4000" u="none" cap="none" strike="noStrike">
              <a:solidFill>
                <a:srgbClr val="FFFF00"/>
              </a:solidFill>
              <a:latin typeface="Arial"/>
              <a:ea typeface="Arial"/>
              <a:cs typeface="Arial"/>
              <a:sym typeface="Arial"/>
            </a:endParaRPr>
          </a:p>
        </p:txBody>
      </p:sp>
      <p:sp>
        <p:nvSpPr>
          <p:cNvPr id="289" name="Google Shape;289;p46"/>
          <p:cNvSpPr txBox="1"/>
          <p:nvPr/>
        </p:nvSpPr>
        <p:spPr>
          <a:xfrm>
            <a:off x="762000" y="6019800"/>
            <a:ext cx="7369175" cy="581025"/>
          </a:xfrm>
          <a:prstGeom prst="rect">
            <a:avLst/>
          </a:prstGeom>
          <a:noFill/>
          <a:ln>
            <a:noFill/>
          </a:ln>
        </p:spPr>
        <p:txBody>
          <a:bodyPr anchorCtr="0" anchor="t" bIns="45700" lIns="91425" spcFirstLastPara="1" rIns="91425" wrap="square" tIns="45700">
            <a:noAutofit/>
          </a:bodyPr>
          <a:lstStyle/>
          <a:p>
            <a:pPr indent="1016000" lvl="0" marL="0" marR="0" rtl="0" algn="l">
              <a:lnSpc>
                <a:spcPct val="100000"/>
              </a:lnSpc>
              <a:spcBef>
                <a:spcPts val="800"/>
              </a:spcBef>
              <a:spcAft>
                <a:spcPts val="0"/>
              </a:spcAft>
              <a:buClr>
                <a:schemeClr val="dk1"/>
              </a:buClr>
              <a:buFont typeface="Arial"/>
              <a:buNone/>
            </a:pPr>
            <a:r>
              <a:rPr b="0" i="0" lang="en-US" sz="1600" u="none" cap="none" strike="noStrike">
                <a:solidFill>
                  <a:schemeClr val="lt1"/>
                </a:solidFill>
                <a:latin typeface="Arial"/>
                <a:ea typeface="Arial"/>
                <a:cs typeface="Arial"/>
                <a:sym typeface="Arial"/>
              </a:rPr>
              <a:t>Fig. 7-19:  Territorial changes after World War II resulted in many migrations, especially by Poles, Germans, and Russians.</a:t>
            </a:r>
            <a:endParaRPr b="0" i="0" sz="2400" u="none" cap="none" strike="noStrike">
              <a:solidFill>
                <a:schemeClr val="dk1"/>
              </a:solidFill>
              <a:latin typeface="Times New Roman"/>
              <a:ea typeface="Times New Roman"/>
              <a:cs typeface="Times New Roman"/>
              <a:sym typeface="Times New Roman"/>
            </a:endParaRPr>
          </a:p>
        </p:txBody>
      </p:sp>
      <p:pic>
        <p:nvPicPr>
          <p:cNvPr id="290" name="Google Shape;290;p46"/>
          <p:cNvPicPr preferRelativeResize="0"/>
          <p:nvPr/>
        </p:nvPicPr>
        <p:blipFill>
          <a:blip r:embed="rId3">
            <a:alphaModFix/>
          </a:blip>
          <a:stretch>
            <a:fillRect/>
          </a:stretch>
        </p:blipFill>
        <p:spPr>
          <a:xfrm>
            <a:off x="914400" y="1116012"/>
            <a:ext cx="7391400" cy="4675187"/>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0E87"/>
        </a:solidFill>
      </p:bgPr>
    </p:bg>
    <p:spTree>
      <p:nvGrpSpPr>
        <p:cNvPr id="294" name="Shape 294"/>
        <p:cNvGrpSpPr/>
        <p:nvPr/>
      </p:nvGrpSpPr>
      <p:grpSpPr>
        <a:xfrm>
          <a:off x="0" y="0"/>
          <a:ext cx="0" cy="0"/>
          <a:chOff x="0" y="0"/>
          <a:chExt cx="0" cy="0"/>
        </a:xfrm>
      </p:grpSpPr>
      <p:sp>
        <p:nvSpPr>
          <p:cNvPr id="295" name="Google Shape;295;p47"/>
          <p:cNvSpPr txBox="1"/>
          <p:nvPr>
            <p:ph type="title"/>
          </p:nvPr>
        </p:nvSpPr>
        <p:spPr>
          <a:xfrm>
            <a:off x="381000" y="685800"/>
            <a:ext cx="3429000" cy="1828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00"/>
              </a:buClr>
              <a:buFont typeface="Arial"/>
              <a:buNone/>
            </a:pPr>
            <a:r>
              <a:rPr b="0" i="0" lang="en-US" sz="4000" u="none" cap="none" strike="noStrike">
                <a:solidFill>
                  <a:srgbClr val="FFFF00"/>
                </a:solidFill>
                <a:latin typeface="Arial"/>
                <a:ea typeface="Arial"/>
                <a:cs typeface="Arial"/>
                <a:sym typeface="Arial"/>
              </a:rPr>
              <a:t>The Balkans in 1914</a:t>
            </a:r>
            <a:endParaRPr b="0" i="0" sz="4000" u="none" cap="none" strike="noStrike">
              <a:solidFill>
                <a:srgbClr val="FFFF00"/>
              </a:solidFill>
              <a:latin typeface="Arial"/>
              <a:ea typeface="Arial"/>
              <a:cs typeface="Arial"/>
              <a:sym typeface="Arial"/>
            </a:endParaRPr>
          </a:p>
        </p:txBody>
      </p:sp>
      <p:sp>
        <p:nvSpPr>
          <p:cNvPr id="296" name="Google Shape;296;p47"/>
          <p:cNvSpPr txBox="1"/>
          <p:nvPr/>
        </p:nvSpPr>
        <p:spPr>
          <a:xfrm>
            <a:off x="914400" y="5867400"/>
            <a:ext cx="7429500" cy="825500"/>
          </a:xfrm>
          <a:prstGeom prst="rect">
            <a:avLst/>
          </a:prstGeom>
          <a:noFill/>
          <a:ln>
            <a:noFill/>
          </a:ln>
        </p:spPr>
        <p:txBody>
          <a:bodyPr anchorCtr="0" anchor="t" bIns="45700" lIns="91425" spcFirstLastPara="1" rIns="91425" wrap="square" tIns="45700">
            <a:noAutofit/>
          </a:bodyPr>
          <a:lstStyle/>
          <a:p>
            <a:pPr indent="1016000" lvl="0" marL="0" marR="0" rtl="0" algn="l">
              <a:lnSpc>
                <a:spcPct val="100000"/>
              </a:lnSpc>
              <a:spcBef>
                <a:spcPts val="0"/>
              </a:spcBef>
              <a:spcAft>
                <a:spcPts val="0"/>
              </a:spcAft>
              <a:buClr>
                <a:schemeClr val="dk1"/>
              </a:buClr>
              <a:buFont typeface="Arial"/>
              <a:buNone/>
            </a:pPr>
            <a:r>
              <a:rPr b="0" i="0" lang="en-US" sz="1600" u="none" cap="none" strike="noStrike">
                <a:solidFill>
                  <a:schemeClr val="lt1"/>
                </a:solidFill>
                <a:latin typeface="Arial"/>
                <a:ea typeface="Arial"/>
                <a:cs typeface="Arial"/>
                <a:sym typeface="Arial"/>
              </a:rPr>
              <a:t>Fig. 7-20:  The northern part of the Balkans was part of Austria-Hungary in 1914, while much of the south was part of the Ottoman Empire.  The country of Yugoslavia was created after World War I.</a:t>
            </a:r>
            <a:endParaRPr b="0" i="0" sz="2400" u="none" cap="none" strike="noStrike">
              <a:solidFill>
                <a:schemeClr val="dk1"/>
              </a:solidFill>
              <a:latin typeface="Times New Roman"/>
              <a:ea typeface="Times New Roman"/>
              <a:cs typeface="Times New Roman"/>
              <a:sym typeface="Times New Roman"/>
            </a:endParaRPr>
          </a:p>
        </p:txBody>
      </p:sp>
      <p:pic>
        <p:nvPicPr>
          <p:cNvPr id="297" name="Google Shape;297;p47"/>
          <p:cNvPicPr preferRelativeResize="0"/>
          <p:nvPr/>
        </p:nvPicPr>
        <p:blipFill>
          <a:blip r:embed="rId3">
            <a:alphaModFix/>
          </a:blip>
          <a:stretch>
            <a:fillRect/>
          </a:stretch>
        </p:blipFill>
        <p:spPr>
          <a:xfrm>
            <a:off x="4275137" y="381000"/>
            <a:ext cx="4170362" cy="52578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0E87"/>
        </a:solidFill>
      </p:bgPr>
    </p:bg>
    <p:spTree>
      <p:nvGrpSpPr>
        <p:cNvPr id="301" name="Shape 301"/>
        <p:cNvGrpSpPr/>
        <p:nvPr/>
      </p:nvGrpSpPr>
      <p:grpSpPr>
        <a:xfrm>
          <a:off x="0" y="0"/>
          <a:ext cx="0" cy="0"/>
          <a:chOff x="0" y="0"/>
          <a:chExt cx="0" cy="0"/>
        </a:xfrm>
      </p:grpSpPr>
      <p:sp>
        <p:nvSpPr>
          <p:cNvPr id="302" name="Google Shape;302;p48"/>
          <p:cNvSpPr txBox="1"/>
          <p:nvPr>
            <p:ph type="title"/>
          </p:nvPr>
        </p:nvSpPr>
        <p:spPr>
          <a:xfrm>
            <a:off x="228600" y="533400"/>
            <a:ext cx="4038600" cy="2667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00"/>
              </a:buClr>
              <a:buFont typeface="Arial"/>
              <a:buNone/>
            </a:pPr>
            <a:r>
              <a:rPr b="0" i="0" lang="en-US" sz="3800" u="none" cap="none" strike="noStrike">
                <a:solidFill>
                  <a:srgbClr val="FFFF00"/>
                </a:solidFill>
                <a:latin typeface="Arial"/>
                <a:ea typeface="Arial"/>
                <a:cs typeface="Arial"/>
                <a:sym typeface="Arial"/>
              </a:rPr>
              <a:t>Languages in Southeastern Europe</a:t>
            </a:r>
            <a:endParaRPr b="0" i="0" sz="4000" u="none" cap="none" strike="noStrike">
              <a:solidFill>
                <a:srgbClr val="FFFF00"/>
              </a:solidFill>
              <a:latin typeface="Arial"/>
              <a:ea typeface="Arial"/>
              <a:cs typeface="Arial"/>
              <a:sym typeface="Arial"/>
            </a:endParaRPr>
          </a:p>
        </p:txBody>
      </p:sp>
      <p:sp>
        <p:nvSpPr>
          <p:cNvPr id="303" name="Google Shape;303;p48"/>
          <p:cNvSpPr txBox="1"/>
          <p:nvPr/>
        </p:nvSpPr>
        <p:spPr>
          <a:xfrm>
            <a:off x="381000" y="6096000"/>
            <a:ext cx="8027987" cy="581025"/>
          </a:xfrm>
          <a:prstGeom prst="rect">
            <a:avLst/>
          </a:prstGeom>
          <a:noFill/>
          <a:ln>
            <a:noFill/>
          </a:ln>
        </p:spPr>
        <p:txBody>
          <a:bodyPr anchorCtr="0" anchor="t" bIns="45700" lIns="91425" spcFirstLastPara="1" rIns="91425" wrap="square" tIns="45700">
            <a:noAutofit/>
          </a:bodyPr>
          <a:lstStyle/>
          <a:p>
            <a:pPr indent="1016000" lvl="0" marL="0" marR="0" rtl="0" algn="l">
              <a:lnSpc>
                <a:spcPct val="100000"/>
              </a:lnSpc>
              <a:spcBef>
                <a:spcPts val="0"/>
              </a:spcBef>
              <a:spcAft>
                <a:spcPts val="0"/>
              </a:spcAft>
              <a:buClr>
                <a:schemeClr val="dk1"/>
              </a:buClr>
              <a:buFont typeface="Arial"/>
              <a:buNone/>
            </a:pPr>
            <a:r>
              <a:rPr b="0" i="0" lang="en-US" sz="1600" u="none" cap="none" strike="noStrike">
                <a:solidFill>
                  <a:schemeClr val="lt1"/>
                </a:solidFill>
                <a:latin typeface="Arial"/>
                <a:ea typeface="Arial"/>
                <a:cs typeface="Arial"/>
                <a:sym typeface="Arial"/>
              </a:rPr>
              <a:t>Fig. 7-21:  Several new states were created, and boundaries were shifted after World Wars I and II.  New state boundaries often coincided with language areas.</a:t>
            </a:r>
            <a:endParaRPr b="0" i="0" sz="2400" u="none" cap="none" strike="noStrike">
              <a:solidFill>
                <a:schemeClr val="dk1"/>
              </a:solidFill>
              <a:latin typeface="Times New Roman"/>
              <a:ea typeface="Times New Roman"/>
              <a:cs typeface="Times New Roman"/>
              <a:sym typeface="Times New Roman"/>
            </a:endParaRPr>
          </a:p>
        </p:txBody>
      </p:sp>
      <p:pic>
        <p:nvPicPr>
          <p:cNvPr id="304" name="Google Shape;304;p48"/>
          <p:cNvPicPr preferRelativeResize="0"/>
          <p:nvPr/>
        </p:nvPicPr>
        <p:blipFill>
          <a:blip r:embed="rId3">
            <a:alphaModFix/>
          </a:blip>
          <a:stretch>
            <a:fillRect/>
          </a:stretch>
        </p:blipFill>
        <p:spPr>
          <a:xfrm>
            <a:off x="4649787" y="457200"/>
            <a:ext cx="3814762" cy="54102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0E87"/>
        </a:solidFill>
      </p:bgPr>
    </p:bg>
    <p:spTree>
      <p:nvGrpSpPr>
        <p:cNvPr id="308" name="Shape 308"/>
        <p:cNvGrpSpPr/>
        <p:nvPr/>
      </p:nvGrpSpPr>
      <p:grpSpPr>
        <a:xfrm>
          <a:off x="0" y="0"/>
          <a:ext cx="0" cy="0"/>
          <a:chOff x="0" y="0"/>
          <a:chExt cx="0" cy="0"/>
        </a:xfrm>
      </p:grpSpPr>
      <p:sp>
        <p:nvSpPr>
          <p:cNvPr id="309" name="Google Shape;309;p49"/>
          <p:cNvSpPr txBox="1"/>
          <p:nvPr>
            <p:ph type="title"/>
          </p:nvPr>
        </p:nvSpPr>
        <p:spPr>
          <a:xfrm>
            <a:off x="685800" y="152400"/>
            <a:ext cx="7772400" cy="838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00"/>
              </a:buClr>
              <a:buFont typeface="Arial"/>
              <a:buNone/>
            </a:pPr>
            <a:r>
              <a:rPr b="0" i="0" lang="en-US" sz="4000" u="none" cap="none" strike="noStrike">
                <a:solidFill>
                  <a:srgbClr val="FFFF00"/>
                </a:solidFill>
                <a:latin typeface="Arial"/>
                <a:ea typeface="Arial"/>
                <a:cs typeface="Arial"/>
                <a:sym typeface="Arial"/>
              </a:rPr>
              <a:t>Ethnic Regions in Yugoslavia</a:t>
            </a:r>
            <a:endParaRPr b="0" i="0" sz="4000" u="none" cap="none" strike="noStrike">
              <a:solidFill>
                <a:srgbClr val="FFFF00"/>
              </a:solidFill>
              <a:latin typeface="Arial"/>
              <a:ea typeface="Arial"/>
              <a:cs typeface="Arial"/>
              <a:sym typeface="Arial"/>
            </a:endParaRPr>
          </a:p>
        </p:txBody>
      </p:sp>
      <p:sp>
        <p:nvSpPr>
          <p:cNvPr id="310" name="Google Shape;310;p49"/>
          <p:cNvSpPr txBox="1"/>
          <p:nvPr/>
        </p:nvSpPr>
        <p:spPr>
          <a:xfrm>
            <a:off x="746125" y="5851525"/>
            <a:ext cx="7340600" cy="825500"/>
          </a:xfrm>
          <a:prstGeom prst="rect">
            <a:avLst/>
          </a:prstGeom>
          <a:noFill/>
          <a:ln>
            <a:noFill/>
          </a:ln>
        </p:spPr>
        <p:txBody>
          <a:bodyPr anchorCtr="0" anchor="t" bIns="45700" lIns="91425" spcFirstLastPara="1" rIns="91425" wrap="square" tIns="45700">
            <a:noAutofit/>
          </a:bodyPr>
          <a:lstStyle/>
          <a:p>
            <a:pPr indent="965200" lvl="0" marL="0" marR="0" rtl="0" algn="l">
              <a:lnSpc>
                <a:spcPct val="100000"/>
              </a:lnSpc>
              <a:spcBef>
                <a:spcPts val="0"/>
              </a:spcBef>
              <a:spcAft>
                <a:spcPts val="0"/>
              </a:spcAft>
              <a:buClr>
                <a:schemeClr val="dk1"/>
              </a:buClr>
              <a:buFont typeface="Arial"/>
              <a:buNone/>
            </a:pPr>
            <a:r>
              <a:rPr b="0" i="0" lang="en-US" sz="1600" u="none" cap="none" strike="noStrike">
                <a:solidFill>
                  <a:schemeClr val="lt1"/>
                </a:solidFill>
                <a:latin typeface="Arial"/>
                <a:ea typeface="Arial"/>
                <a:cs typeface="Arial"/>
                <a:sym typeface="Arial"/>
              </a:rPr>
              <a:t>Fig. 7-22:  Yugoslavia’s six republics until 1992 included much ethnic diversity. Brutal ethnic cleansing occurred in Bosnia, Croatia, and Kosovo during the civil wars of the 1990s. </a:t>
            </a:r>
            <a:endParaRPr b="0" i="0" sz="2400" u="none" cap="none" strike="noStrike">
              <a:solidFill>
                <a:schemeClr val="dk1"/>
              </a:solidFill>
              <a:latin typeface="Times New Roman"/>
              <a:ea typeface="Times New Roman"/>
              <a:cs typeface="Times New Roman"/>
              <a:sym typeface="Times New Roman"/>
            </a:endParaRPr>
          </a:p>
        </p:txBody>
      </p:sp>
      <p:pic>
        <p:nvPicPr>
          <p:cNvPr id="311" name="Google Shape;311;p49"/>
          <p:cNvPicPr preferRelativeResize="0"/>
          <p:nvPr/>
        </p:nvPicPr>
        <p:blipFill>
          <a:blip r:embed="rId3">
            <a:alphaModFix/>
          </a:blip>
          <a:stretch>
            <a:fillRect/>
          </a:stretch>
        </p:blipFill>
        <p:spPr>
          <a:xfrm>
            <a:off x="2133600" y="1057275"/>
            <a:ext cx="4648200" cy="4581525"/>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0E87"/>
        </a:solidFill>
      </p:bgPr>
    </p:bg>
    <p:spTree>
      <p:nvGrpSpPr>
        <p:cNvPr id="315" name="Shape 315"/>
        <p:cNvGrpSpPr/>
        <p:nvPr/>
      </p:nvGrpSpPr>
      <p:grpSpPr>
        <a:xfrm>
          <a:off x="0" y="0"/>
          <a:ext cx="0" cy="0"/>
          <a:chOff x="0" y="0"/>
          <a:chExt cx="0" cy="0"/>
        </a:xfrm>
      </p:grpSpPr>
      <p:sp>
        <p:nvSpPr>
          <p:cNvPr id="316" name="Google Shape;316;p50"/>
          <p:cNvSpPr txBox="1"/>
          <p:nvPr>
            <p:ph type="title"/>
          </p:nvPr>
        </p:nvSpPr>
        <p:spPr>
          <a:xfrm>
            <a:off x="457200" y="228600"/>
            <a:ext cx="8001000" cy="838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00"/>
              </a:buClr>
              <a:buFont typeface="Arial"/>
              <a:buNone/>
            </a:pPr>
            <a:r>
              <a:rPr b="0" i="0" lang="en-US" sz="4000" u="none" cap="none" strike="noStrike">
                <a:solidFill>
                  <a:srgbClr val="FFFF00"/>
                </a:solidFill>
                <a:latin typeface="Arial"/>
                <a:ea typeface="Arial"/>
                <a:cs typeface="Arial"/>
                <a:sym typeface="Arial"/>
              </a:rPr>
              <a:t>Bridge in Mostar, Yugoslavia </a:t>
            </a:r>
            <a:endParaRPr b="0" i="0" sz="4000" u="none" cap="none" strike="noStrike">
              <a:solidFill>
                <a:srgbClr val="FFFF00"/>
              </a:solidFill>
              <a:latin typeface="Arial"/>
              <a:ea typeface="Arial"/>
              <a:cs typeface="Arial"/>
              <a:sym typeface="Arial"/>
            </a:endParaRPr>
          </a:p>
        </p:txBody>
      </p:sp>
      <p:pic>
        <p:nvPicPr>
          <p:cNvPr id="317" name="Google Shape;317;p50"/>
          <p:cNvPicPr preferRelativeResize="0"/>
          <p:nvPr/>
        </p:nvPicPr>
        <p:blipFill>
          <a:blip r:embed="rId3">
            <a:alphaModFix/>
          </a:blip>
          <a:stretch>
            <a:fillRect/>
          </a:stretch>
        </p:blipFill>
        <p:spPr>
          <a:xfrm>
            <a:off x="1143000" y="1295400"/>
            <a:ext cx="6705600" cy="4595812"/>
          </a:xfrm>
          <a:prstGeom prst="rect">
            <a:avLst/>
          </a:prstGeom>
          <a:noFill/>
          <a:ln>
            <a:noFill/>
          </a:ln>
        </p:spPr>
      </p:pic>
      <p:sp>
        <p:nvSpPr>
          <p:cNvPr id="318" name="Google Shape;318;p50"/>
          <p:cNvSpPr txBox="1"/>
          <p:nvPr/>
        </p:nvSpPr>
        <p:spPr>
          <a:xfrm>
            <a:off x="593725" y="6096000"/>
            <a:ext cx="8056562" cy="581025"/>
          </a:xfrm>
          <a:prstGeom prst="rect">
            <a:avLst/>
          </a:prstGeom>
          <a:noFill/>
          <a:ln>
            <a:noFill/>
          </a:ln>
        </p:spPr>
        <p:txBody>
          <a:bodyPr anchorCtr="0" anchor="t" bIns="45700" lIns="91425" spcFirstLastPara="1" rIns="91425" wrap="square" tIns="45700">
            <a:noAutofit/>
          </a:bodyPr>
          <a:lstStyle/>
          <a:p>
            <a:pPr indent="228600" lvl="0" marL="0" marR="0" rtl="0" algn="l">
              <a:lnSpc>
                <a:spcPct val="100000"/>
              </a:lnSpc>
              <a:spcBef>
                <a:spcPts val="0"/>
              </a:spcBef>
              <a:spcAft>
                <a:spcPts val="0"/>
              </a:spcAft>
              <a:buClr>
                <a:schemeClr val="dk1"/>
              </a:buClr>
              <a:buFont typeface="Arial"/>
              <a:buNone/>
            </a:pPr>
            <a:r>
              <a:rPr b="0" i="0" lang="en-US" sz="1600" u="none" cap="none" strike="noStrike">
                <a:solidFill>
                  <a:schemeClr val="lt1"/>
                </a:solidFill>
                <a:latin typeface="Arial"/>
                <a:ea typeface="Arial"/>
                <a:cs typeface="Arial"/>
                <a:sym typeface="Arial"/>
              </a:rPr>
              <a:t>The Stari Most (old bridge) was built in 1566.  This was the bridge before the civil war in Bosnia &amp; Herzegovina.</a:t>
            </a:r>
            <a:endParaRPr b="0" i="0" sz="24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0E87"/>
        </a:solidFill>
      </p:bgPr>
    </p:bg>
    <p:spTree>
      <p:nvGrpSpPr>
        <p:cNvPr id="322" name="Shape 322"/>
        <p:cNvGrpSpPr/>
        <p:nvPr/>
      </p:nvGrpSpPr>
      <p:grpSpPr>
        <a:xfrm>
          <a:off x="0" y="0"/>
          <a:ext cx="0" cy="0"/>
          <a:chOff x="0" y="0"/>
          <a:chExt cx="0" cy="0"/>
        </a:xfrm>
      </p:grpSpPr>
      <p:sp>
        <p:nvSpPr>
          <p:cNvPr id="323" name="Google Shape;323;p51"/>
          <p:cNvSpPr txBox="1"/>
          <p:nvPr>
            <p:ph type="title"/>
          </p:nvPr>
        </p:nvSpPr>
        <p:spPr>
          <a:xfrm>
            <a:off x="685800" y="381000"/>
            <a:ext cx="77724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00"/>
              </a:buClr>
              <a:buFont typeface="Arial"/>
              <a:buNone/>
            </a:pPr>
            <a:r>
              <a:rPr b="0" i="0" lang="en-US" sz="4000" u="none" cap="none" strike="noStrike">
                <a:solidFill>
                  <a:srgbClr val="FFFF00"/>
                </a:solidFill>
                <a:latin typeface="Arial"/>
                <a:ea typeface="Arial"/>
                <a:cs typeface="Arial"/>
                <a:sym typeface="Arial"/>
              </a:rPr>
              <a:t>Bridge Destroyed in Bosnian War </a:t>
            </a:r>
            <a:r>
              <a:rPr b="0" i="1" lang="en-US" sz="3600" u="none" cap="none" strike="noStrike">
                <a:solidFill>
                  <a:srgbClr val="FFFF00"/>
                </a:solidFill>
                <a:latin typeface="Arial"/>
                <a:ea typeface="Arial"/>
                <a:cs typeface="Arial"/>
                <a:sym typeface="Arial"/>
              </a:rPr>
              <a:t>1993</a:t>
            </a:r>
            <a:endParaRPr b="0" i="0" sz="4000" u="none" cap="none" strike="noStrike">
              <a:solidFill>
                <a:srgbClr val="FFFF00"/>
              </a:solidFill>
              <a:latin typeface="Arial"/>
              <a:ea typeface="Arial"/>
              <a:cs typeface="Arial"/>
              <a:sym typeface="Arial"/>
            </a:endParaRPr>
          </a:p>
        </p:txBody>
      </p:sp>
      <p:pic>
        <p:nvPicPr>
          <p:cNvPr id="324" name="Google Shape;324;p51"/>
          <p:cNvPicPr preferRelativeResize="0"/>
          <p:nvPr/>
        </p:nvPicPr>
        <p:blipFill>
          <a:blip r:embed="rId3">
            <a:alphaModFix/>
          </a:blip>
          <a:stretch>
            <a:fillRect/>
          </a:stretch>
        </p:blipFill>
        <p:spPr>
          <a:xfrm>
            <a:off x="1219200" y="1676400"/>
            <a:ext cx="6705600" cy="4595812"/>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0E87"/>
        </a:solidFill>
      </p:bgPr>
    </p:bg>
    <p:spTree>
      <p:nvGrpSpPr>
        <p:cNvPr id="328" name="Shape 328"/>
        <p:cNvGrpSpPr/>
        <p:nvPr/>
      </p:nvGrpSpPr>
      <p:grpSpPr>
        <a:xfrm>
          <a:off x="0" y="0"/>
          <a:ext cx="0" cy="0"/>
          <a:chOff x="0" y="0"/>
          <a:chExt cx="0" cy="0"/>
        </a:xfrm>
      </p:grpSpPr>
      <p:sp>
        <p:nvSpPr>
          <p:cNvPr id="329" name="Google Shape;329;p52"/>
          <p:cNvSpPr txBox="1"/>
          <p:nvPr>
            <p:ph type="title"/>
          </p:nvPr>
        </p:nvSpPr>
        <p:spPr>
          <a:xfrm>
            <a:off x="685800" y="304800"/>
            <a:ext cx="7772400" cy="9906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00"/>
              </a:buClr>
              <a:buFont typeface="Arial"/>
              <a:buNone/>
            </a:pPr>
            <a:r>
              <a:rPr b="0" i="0" lang="en-US" sz="4000" u="none" cap="none" strike="noStrike">
                <a:solidFill>
                  <a:srgbClr val="FFFF00"/>
                </a:solidFill>
                <a:latin typeface="Arial"/>
                <a:ea typeface="Arial"/>
                <a:cs typeface="Arial"/>
                <a:sym typeface="Arial"/>
              </a:rPr>
              <a:t>Rebuilt Bridge, 2004</a:t>
            </a:r>
            <a:endParaRPr b="0" i="0" sz="4000" u="none" cap="none" strike="noStrike">
              <a:solidFill>
                <a:srgbClr val="FFFF00"/>
              </a:solidFill>
              <a:latin typeface="Arial"/>
              <a:ea typeface="Arial"/>
              <a:cs typeface="Arial"/>
              <a:sym typeface="Arial"/>
            </a:endParaRPr>
          </a:p>
        </p:txBody>
      </p:sp>
      <p:pic>
        <p:nvPicPr>
          <p:cNvPr id="330" name="Google Shape;330;p52"/>
          <p:cNvPicPr preferRelativeResize="0"/>
          <p:nvPr/>
        </p:nvPicPr>
        <p:blipFill>
          <a:blip r:embed="rId3">
            <a:alphaModFix/>
          </a:blip>
          <a:stretch>
            <a:fillRect/>
          </a:stretch>
        </p:blipFill>
        <p:spPr>
          <a:xfrm>
            <a:off x="1371600" y="1524000"/>
            <a:ext cx="6477000" cy="468630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0E87"/>
        </a:solidFill>
      </p:bgPr>
    </p:bg>
    <p:spTree>
      <p:nvGrpSpPr>
        <p:cNvPr id="334" name="Shape 334"/>
        <p:cNvGrpSpPr/>
        <p:nvPr/>
      </p:nvGrpSpPr>
      <p:grpSpPr>
        <a:xfrm>
          <a:off x="0" y="0"/>
          <a:ext cx="0" cy="0"/>
          <a:chOff x="0" y="0"/>
          <a:chExt cx="0" cy="0"/>
        </a:xfrm>
      </p:grpSpPr>
      <p:sp>
        <p:nvSpPr>
          <p:cNvPr id="335" name="Google Shape;335;p53"/>
          <p:cNvSpPr txBox="1"/>
          <p:nvPr>
            <p:ph type="title"/>
          </p:nvPr>
        </p:nvSpPr>
        <p:spPr>
          <a:xfrm>
            <a:off x="685800" y="228600"/>
            <a:ext cx="7772400" cy="6096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00"/>
              </a:buClr>
              <a:buFont typeface="Arial"/>
              <a:buNone/>
            </a:pPr>
            <a:r>
              <a:rPr b="0" i="0" lang="en-US" sz="4000" u="none" cap="none" strike="noStrike">
                <a:solidFill>
                  <a:srgbClr val="FFFF00"/>
                </a:solidFill>
                <a:latin typeface="Arial"/>
                <a:ea typeface="Arial"/>
                <a:cs typeface="Arial"/>
                <a:sym typeface="Arial"/>
              </a:rPr>
              <a:t>Ethnic Cleansing in Kosovo</a:t>
            </a:r>
            <a:endParaRPr b="0" i="0" sz="4000" u="none" cap="none" strike="noStrike">
              <a:solidFill>
                <a:srgbClr val="FFFF00"/>
              </a:solidFill>
              <a:latin typeface="Arial"/>
              <a:ea typeface="Arial"/>
              <a:cs typeface="Arial"/>
              <a:sym typeface="Arial"/>
            </a:endParaRPr>
          </a:p>
        </p:txBody>
      </p:sp>
      <p:sp>
        <p:nvSpPr>
          <p:cNvPr id="336" name="Google Shape;336;p53"/>
          <p:cNvSpPr txBox="1"/>
          <p:nvPr/>
        </p:nvSpPr>
        <p:spPr>
          <a:xfrm>
            <a:off x="990600" y="5867400"/>
            <a:ext cx="7218362" cy="581025"/>
          </a:xfrm>
          <a:prstGeom prst="rect">
            <a:avLst/>
          </a:prstGeom>
          <a:noFill/>
          <a:ln>
            <a:noFill/>
          </a:ln>
        </p:spPr>
        <p:txBody>
          <a:bodyPr anchorCtr="0" anchor="t" bIns="45700" lIns="91425" spcFirstLastPara="1" rIns="91425" wrap="square" tIns="45700">
            <a:noAutofit/>
          </a:bodyPr>
          <a:lstStyle/>
          <a:p>
            <a:pPr indent="977900" lvl="0" marL="0" marR="0" rtl="0" algn="l">
              <a:lnSpc>
                <a:spcPct val="100000"/>
              </a:lnSpc>
              <a:spcBef>
                <a:spcPts val="0"/>
              </a:spcBef>
              <a:spcAft>
                <a:spcPts val="0"/>
              </a:spcAft>
              <a:buClr>
                <a:schemeClr val="dk1"/>
              </a:buClr>
              <a:buFont typeface="Arial"/>
              <a:buNone/>
            </a:pPr>
            <a:r>
              <a:rPr b="0" i="0" lang="en-US" sz="1600" u="none" cap="none" strike="noStrike">
                <a:solidFill>
                  <a:schemeClr val="lt1"/>
                </a:solidFill>
                <a:latin typeface="Arial"/>
                <a:ea typeface="Arial"/>
                <a:cs typeface="Arial"/>
                <a:sym typeface="Arial"/>
              </a:rPr>
              <a:t>Fig. 7-1.1: Aerial photography helped document the stages of ethnic cleansing in western Kosovo in 1999.</a:t>
            </a:r>
            <a:endParaRPr b="0" i="0" sz="2400" u="none" cap="none" strike="noStrike">
              <a:solidFill>
                <a:schemeClr val="dk1"/>
              </a:solidFill>
              <a:latin typeface="Times New Roman"/>
              <a:ea typeface="Times New Roman"/>
              <a:cs typeface="Times New Roman"/>
              <a:sym typeface="Times New Roman"/>
            </a:endParaRPr>
          </a:p>
        </p:txBody>
      </p:sp>
      <p:pic>
        <p:nvPicPr>
          <p:cNvPr id="337" name="Google Shape;337;p53"/>
          <p:cNvPicPr preferRelativeResize="0"/>
          <p:nvPr/>
        </p:nvPicPr>
        <p:blipFill>
          <a:blip r:embed="rId3">
            <a:alphaModFix/>
          </a:blip>
          <a:stretch>
            <a:fillRect/>
          </a:stretch>
        </p:blipFill>
        <p:spPr>
          <a:xfrm>
            <a:off x="1143000" y="1143000"/>
            <a:ext cx="6858000" cy="4505325"/>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0E87"/>
        </a:solidFill>
      </p:bgPr>
    </p:bg>
    <p:spTree>
      <p:nvGrpSpPr>
        <p:cNvPr id="341" name="Shape 341"/>
        <p:cNvGrpSpPr/>
        <p:nvPr/>
      </p:nvGrpSpPr>
      <p:grpSpPr>
        <a:xfrm>
          <a:off x="0" y="0"/>
          <a:ext cx="0" cy="0"/>
          <a:chOff x="0" y="0"/>
          <a:chExt cx="0" cy="0"/>
        </a:xfrm>
      </p:grpSpPr>
      <p:sp>
        <p:nvSpPr>
          <p:cNvPr id="342" name="Google Shape;342;p54"/>
          <p:cNvSpPr txBox="1"/>
          <p:nvPr>
            <p:ph type="title"/>
          </p:nvPr>
        </p:nvSpPr>
        <p:spPr>
          <a:xfrm>
            <a:off x="533400" y="533400"/>
            <a:ext cx="2590800" cy="21336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00"/>
              </a:buClr>
              <a:buFont typeface="Arial"/>
              <a:buNone/>
            </a:pPr>
            <a:r>
              <a:rPr b="0" i="0" lang="en-US" sz="4000" u="none" cap="none" strike="noStrike">
                <a:solidFill>
                  <a:srgbClr val="FFFF00"/>
                </a:solidFill>
                <a:latin typeface="Arial"/>
                <a:ea typeface="Arial"/>
                <a:cs typeface="Arial"/>
                <a:sym typeface="Arial"/>
              </a:rPr>
              <a:t>Ethnicities in Africa</a:t>
            </a:r>
            <a:endParaRPr b="0" i="0" sz="4000" u="none" cap="none" strike="noStrike">
              <a:solidFill>
                <a:srgbClr val="FFFF00"/>
              </a:solidFill>
              <a:latin typeface="Arial"/>
              <a:ea typeface="Arial"/>
              <a:cs typeface="Arial"/>
              <a:sym typeface="Arial"/>
            </a:endParaRPr>
          </a:p>
        </p:txBody>
      </p:sp>
      <p:sp>
        <p:nvSpPr>
          <p:cNvPr id="343" name="Google Shape;343;p54"/>
          <p:cNvSpPr txBox="1"/>
          <p:nvPr/>
        </p:nvSpPr>
        <p:spPr>
          <a:xfrm>
            <a:off x="762000" y="5956300"/>
            <a:ext cx="7696200" cy="581025"/>
          </a:xfrm>
          <a:prstGeom prst="rect">
            <a:avLst/>
          </a:prstGeom>
          <a:noFill/>
          <a:ln>
            <a:noFill/>
          </a:ln>
        </p:spPr>
        <p:txBody>
          <a:bodyPr anchorCtr="0" anchor="t" bIns="45700" lIns="91425" spcFirstLastPara="1" rIns="91425" wrap="square" tIns="45700">
            <a:noAutofit/>
          </a:bodyPr>
          <a:lstStyle/>
          <a:p>
            <a:pPr indent="1016000" lvl="0" marL="0" marR="0" rtl="0" algn="l">
              <a:lnSpc>
                <a:spcPct val="100000"/>
              </a:lnSpc>
              <a:spcBef>
                <a:spcPts val="0"/>
              </a:spcBef>
              <a:spcAft>
                <a:spcPts val="0"/>
              </a:spcAft>
              <a:buClr>
                <a:schemeClr val="dk1"/>
              </a:buClr>
              <a:buFont typeface="Arial"/>
              <a:buNone/>
            </a:pPr>
            <a:r>
              <a:rPr b="0" i="0" lang="en-US" sz="1600" u="none" cap="none" strike="noStrike">
                <a:solidFill>
                  <a:schemeClr val="lt1"/>
                </a:solidFill>
                <a:latin typeface="Arial"/>
                <a:ea typeface="Arial"/>
                <a:cs typeface="Arial"/>
                <a:sym typeface="Arial"/>
              </a:rPr>
              <a:t>Fig. 7-23:  The boundaries of African states do not (and cannot) coincide with the thousands of ethnic groups on the continent.  </a:t>
            </a:r>
            <a:endParaRPr b="0" i="0" sz="2400" u="none" cap="none" strike="noStrike">
              <a:solidFill>
                <a:schemeClr val="dk1"/>
              </a:solidFill>
              <a:latin typeface="Times New Roman"/>
              <a:ea typeface="Times New Roman"/>
              <a:cs typeface="Times New Roman"/>
              <a:sym typeface="Times New Roman"/>
            </a:endParaRPr>
          </a:p>
        </p:txBody>
      </p:sp>
      <p:pic>
        <p:nvPicPr>
          <p:cNvPr id="344" name="Google Shape;344;p54"/>
          <p:cNvPicPr preferRelativeResize="0"/>
          <p:nvPr/>
        </p:nvPicPr>
        <p:blipFill>
          <a:blip r:embed="rId3">
            <a:alphaModFix/>
          </a:blip>
          <a:stretch>
            <a:fillRect/>
          </a:stretch>
        </p:blipFill>
        <p:spPr>
          <a:xfrm>
            <a:off x="3640137" y="381000"/>
            <a:ext cx="4970462" cy="53340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Modern">
  <a:themeElements>
    <a:clrScheme name="Custom 348">
      <a:dk1>
        <a:srgbClr val="000000"/>
      </a:dk1>
      <a:lt1>
        <a:srgbClr val="FFFFFF"/>
      </a:lt1>
      <a:dk2>
        <a:srgbClr val="191919"/>
      </a:dk2>
      <a:lt2>
        <a:srgbClr val="CCCCCC"/>
      </a:lt2>
      <a:accent1>
        <a:srgbClr val="7E5554"/>
      </a:accent1>
      <a:accent2>
        <a:srgbClr val="910A10"/>
      </a:accent2>
      <a:accent3>
        <a:srgbClr val="84294D"/>
      </a:accent3>
      <a:accent4>
        <a:srgbClr val="DA823B"/>
      </a:accent4>
      <a:accent5>
        <a:srgbClr val="625D3C"/>
      </a:accent5>
      <a:accent6>
        <a:srgbClr val="00384A"/>
      </a:accent6>
      <a:hlink>
        <a:srgbClr val="227A78"/>
      </a:hlink>
      <a:folHlink>
        <a:srgbClr val="39474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