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1/30/2017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Political Spectrum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929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to Right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Communism</a:t>
            </a:r>
          </a:p>
          <a:p>
            <a:r>
              <a:rPr lang="en-US" dirty="0" smtClean="0"/>
              <a:t>Socialism</a:t>
            </a:r>
          </a:p>
          <a:p>
            <a:r>
              <a:rPr lang="en-US" dirty="0" smtClean="0"/>
              <a:t>Reform Liberalism</a:t>
            </a:r>
          </a:p>
          <a:p>
            <a:r>
              <a:rPr lang="en-US" dirty="0" smtClean="0"/>
              <a:t>Classical Liberalism</a:t>
            </a:r>
          </a:p>
          <a:p>
            <a:r>
              <a:rPr lang="en-US" dirty="0" smtClean="0"/>
              <a:t>Conservativism</a:t>
            </a:r>
          </a:p>
          <a:p>
            <a:r>
              <a:rPr lang="en-US" dirty="0" smtClean="0"/>
              <a:t>Fascism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967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image.slidesharecdn.com/1-1thepoliticalsystemswebsite-130612112129-phpapp02/95/11-the-political-systemswebsite-4-638.jpg?cb=139030488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14287"/>
            <a:ext cx="11108267" cy="653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19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think about when you hear the word politics?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political systems?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9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Democracy: Direct and Representative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Democracy is a form of government where all eligible citizens participate equally</a:t>
            </a:r>
          </a:p>
          <a:p>
            <a:r>
              <a:rPr lang="en-US" dirty="0" smtClean="0"/>
              <a:t>This happens directly or through elected representatives</a:t>
            </a:r>
          </a:p>
          <a:p>
            <a:r>
              <a:rPr lang="en-US" dirty="0" smtClean="0"/>
              <a:t>Proposal, development and creation of laws</a:t>
            </a:r>
          </a:p>
          <a:p>
            <a:r>
              <a:rPr lang="en-US" dirty="0" smtClean="0"/>
              <a:t>Encompasses social, economic and cultural conditions that enable free and equal practice of self-determination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24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citizen votes on the issue in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60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Representative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Representatives are elected by citizens from a pool of candidates</a:t>
            </a:r>
          </a:p>
          <a:p>
            <a:r>
              <a:rPr lang="en-US" dirty="0" smtClean="0"/>
              <a:t>Usually representative of a political ideology</a:t>
            </a:r>
          </a:p>
          <a:p>
            <a:r>
              <a:rPr lang="en-US" dirty="0" smtClean="0"/>
              <a:t>Represents citizens interests to the government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990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Monarchy: Absolute and Constitutional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Monarchy: ruled by a king or queen</a:t>
            </a:r>
          </a:p>
          <a:p>
            <a:r>
              <a:rPr lang="en-US" dirty="0" smtClean="0"/>
              <a:t>Monarchies differ based on the amount of autonomy or power that the monarch holds</a:t>
            </a:r>
          </a:p>
          <a:p>
            <a:r>
              <a:rPr lang="en-US" dirty="0" smtClean="0"/>
              <a:t>When the monarch has no or few legal restraints in state and political matters it is an absolute monarchy – a form of autocracy</a:t>
            </a:r>
          </a:p>
          <a:p>
            <a:r>
              <a:rPr lang="en-US" dirty="0" smtClean="0"/>
              <a:t>When the monarchs discretion is limited (most common today) this is called a constitutional monarchy.  We live in a constitutional monarchy</a:t>
            </a:r>
          </a:p>
        </p:txBody>
      </p:sp>
    </p:spTree>
    <p:extLst>
      <p:ext uri="{BB962C8B-B14F-4D97-AF65-F5344CB8AC3E}">
        <p14:creationId xmlns:p14="http://schemas.microsoft.com/office/powerpoint/2010/main" val="327532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Totalitarian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totalitarian state is a term that describes a political system where the state holds total authority over the society and seeks control over all aspects of the private and public lives whenever and wherever possible. </a:t>
            </a:r>
          </a:p>
          <a:p>
            <a:r>
              <a:rPr lang="en-US" dirty="0" smtClean="0"/>
              <a:t>This was first developed in a positive lights in 1920s by Italian Fascists. </a:t>
            </a:r>
          </a:p>
          <a:p>
            <a:r>
              <a:rPr lang="en-US" dirty="0" smtClean="0"/>
              <a:t>Became very popular during the Cold War 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07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of government in which all of the power is concentrated to the hands of a single person. </a:t>
            </a:r>
          </a:p>
          <a:p>
            <a:r>
              <a:rPr lang="en-US" dirty="0" smtClean="0"/>
              <a:t>There are no external legal restraints or elections – except in the threat of a coup d'état or revolution.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76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101</TotalTime>
  <Words>287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2</vt:lpstr>
      <vt:lpstr>Quotable</vt:lpstr>
      <vt:lpstr>The Political Spectrum </vt:lpstr>
      <vt:lpstr>Left to Right</vt:lpstr>
      <vt:lpstr>PowerPoint Presentation</vt:lpstr>
      <vt:lpstr>What do you think about when you hear the word politics?</vt:lpstr>
      <vt:lpstr>Democracy: Direct and Representative</vt:lpstr>
      <vt:lpstr>Direct Democracy</vt:lpstr>
      <vt:lpstr>Representative Democracy</vt:lpstr>
      <vt:lpstr>Monarchy: Absolute and Constitutional</vt:lpstr>
      <vt:lpstr>Totalitarian Governments</vt:lpstr>
      <vt:lpstr>Autocracy</vt:lpstr>
    </vt:vector>
  </TitlesOfParts>
  <Company>SD62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Political Spectrum</dc:title>
  <dc:creator>Christine Hoskins</dc:creator>
  <cp:lastModifiedBy>Christine Hoskins</cp:lastModifiedBy>
  <cp:revision>2</cp:revision>
  <dcterms:created xsi:type="dcterms:W3CDTF">2017-01-30T20:24:05Z</dcterms:created>
  <dcterms:modified xsi:type="dcterms:W3CDTF">2017-01-30T22:05:39Z</dcterms:modified>
</cp:coreProperties>
</file>