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7" y="2160987"/>
            <a:ext cx="8361229" cy="2098226"/>
          </a:xfrm>
        </p:spPr>
        <p:txBody>
          <a:bodyPr/>
          <a:lstStyle/>
          <a:p>
            <a:r>
              <a:rPr lang="en-US" dirty="0" smtClean="0"/>
              <a:t>Three branches of Canadian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4" y="4259213"/>
            <a:ext cx="6831673" cy="1086237"/>
          </a:xfrm>
        </p:spPr>
        <p:txBody>
          <a:bodyPr/>
          <a:lstStyle/>
          <a:p>
            <a:r>
              <a:rPr lang="en-US" dirty="0" smtClean="0"/>
              <a:t>Legislative, Judicial, Executive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22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will need to know…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role of each branch</a:t>
            </a:r>
          </a:p>
          <a:p>
            <a:r>
              <a:rPr lang="en-US" sz="3200" dirty="0" smtClean="0"/>
              <a:t>The positions of each branch</a:t>
            </a:r>
          </a:p>
          <a:p>
            <a:r>
              <a:rPr lang="en-US" sz="3200" dirty="0" smtClean="0"/>
              <a:t>Who decides who will be in each position</a:t>
            </a:r>
          </a:p>
          <a:p>
            <a:r>
              <a:rPr lang="en-US" sz="3200" dirty="0" smtClean="0"/>
              <a:t>How they decide who will be in each position</a:t>
            </a:r>
          </a:p>
          <a:p>
            <a:r>
              <a:rPr lang="en-US" sz="3200" dirty="0" smtClean="0"/>
              <a:t>The work that each branch does </a:t>
            </a:r>
            <a:endParaRPr lang="en-US" sz="3200" dirty="0"/>
          </a:p>
        </p:txBody>
      </p:sp>
      <p:pic>
        <p:nvPicPr>
          <p:cNvPr id="1028" name="Picture 4" descr="Image result for question 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332" y="424390"/>
            <a:ext cx="2917825" cy="291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293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Legislative Branch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Role: to make laws</a:t>
            </a:r>
            <a:endParaRPr lang="en-US" sz="5400" dirty="0"/>
          </a:p>
        </p:txBody>
      </p:sp>
      <p:pic>
        <p:nvPicPr>
          <p:cNvPr id="2058" name="Picture 10" descr="Image result for laws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427037"/>
            <a:ext cx="41910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27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Legislative Branch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Positions in this branch: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/>
              <a:t>House of Commons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/>
              <a:t>Senate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/>
              <a:t>Monarch (King/Queen)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/>
              <a:t>Governor General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/>
              <a:t>Lieutenant Governor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3074" name="Picture 2" descr="Image result for house of com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013" y="0"/>
            <a:ext cx="5470987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queen elizabe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066" y="3797300"/>
            <a:ext cx="4080933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29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Legislative Branch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90133"/>
            <a:ext cx="7636933" cy="5181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Who selects the people in the positions of the Legislative branch and how?</a:t>
            </a:r>
          </a:p>
          <a:p>
            <a:r>
              <a:rPr lang="en-US" sz="3200" dirty="0" smtClean="0"/>
              <a:t>The house of commons is elected by the people (eligible voters of Canada) by voting </a:t>
            </a:r>
          </a:p>
          <a:p>
            <a:r>
              <a:rPr lang="en-US" sz="3200" dirty="0" smtClean="0"/>
              <a:t>The senate is elected by the Prime Minister by appointment</a:t>
            </a:r>
          </a:p>
          <a:p>
            <a:r>
              <a:rPr lang="en-US" sz="3200" dirty="0" smtClean="0"/>
              <a:t>The Governor General is appointed by the Queen after referral from the Prime Minister</a:t>
            </a:r>
            <a:endParaRPr lang="en-US" sz="3200" dirty="0"/>
          </a:p>
        </p:txBody>
      </p:sp>
      <p:pic>
        <p:nvPicPr>
          <p:cNvPr id="4098" name="Picture 2" descr="Image result for vo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735" y="2556934"/>
            <a:ext cx="260236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52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Legislative Branch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591733"/>
            <a:ext cx="6722533" cy="474133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work of this branch: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To pass laws (from bills) which involves the House of Commons and Senate committee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Bills originate from: Cabinet, and private members bills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Governor General provides Royal Assent </a:t>
            </a:r>
          </a:p>
        </p:txBody>
      </p:sp>
      <p:sp>
        <p:nvSpPr>
          <p:cNvPr id="5" name="AutoShape 4" descr="Image result for laws and bil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8" name="Picture 8" descr="Image result for laws and bi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977370"/>
            <a:ext cx="466725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25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Branch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6180667" cy="3581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Role of this branch: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To carry out (implements) the countries laws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Operates the administration of the government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44772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Branch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Positions of this branch: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The monarch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Governor General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Lieutenant Governor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Prime Minister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Cabinet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Bureaucracy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Departments/ministries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Crown Corporations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Regulatory agencies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Advisory bodies </a:t>
            </a:r>
            <a:endParaRPr lang="en-US" sz="1800" dirty="0"/>
          </a:p>
        </p:txBody>
      </p:sp>
      <p:pic>
        <p:nvPicPr>
          <p:cNvPr id="6146" name="Picture 2" descr="Image result for executive branch canada me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2124074"/>
            <a:ext cx="693420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241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Branch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6824133" cy="3581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Who Selects and How: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GG: appointed by the Queen with referral from the Prime Minister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Prime Minister: Chose by the political party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Cabinet: Appointed by the Prime Minister </a:t>
            </a:r>
          </a:p>
        </p:txBody>
      </p:sp>
      <p:pic>
        <p:nvPicPr>
          <p:cNvPr id="7170" name="Picture 2" descr="Image result for governor general and que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666" y="0"/>
            <a:ext cx="4875741" cy="273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175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Branch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7179733" cy="3581400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The work of this branch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Governor General – ceremonial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Prime Minister – Selects GG, Cabinet.  Management of Political Party.  Power of organizing the government: Departments, Prime Ministers office.  Power of dissolution.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3161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Branch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 smtClean="0"/>
              <a:t>Cabinet: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Operates by order in council (a type of legislation)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Two types: order in council exercising the Royal Prerogative or orders in council made in accordance with an act of parliament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In Canada they are made in the name of the Governor General by the Queen’s Privy council for Canada (provincial orders in council orders are the lieutenant governor in council.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An order in council made under the royal prerogative is primary legislation and does not depend on any statute for its authority.  This includes things like standing orders for civil </a:t>
            </a:r>
            <a:r>
              <a:rPr lang="en-US" sz="2400" dirty="0" err="1" smtClean="0"/>
              <a:t>servavnts</a:t>
            </a:r>
            <a:r>
              <a:rPr lang="en-US" sz="2400" dirty="0" smtClean="0"/>
              <a:t> and appointing heads of crown corporations or overseas government departments.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Traditionally used as a way for the Prime Minister to make political appointments but they can also be used to issue a simple law as a sort of decree.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Cabinet includes: ministers of permanent departments: Ministers of state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3650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0" y="730250"/>
            <a:ext cx="9601200" cy="1485900"/>
          </a:xfrm>
        </p:spPr>
        <p:txBody>
          <a:bodyPr/>
          <a:lstStyle/>
          <a:p>
            <a:r>
              <a:rPr lang="en-US" dirty="0" smtClean="0"/>
              <a:t>Executive Branch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6025" y="2259011"/>
            <a:ext cx="9601200" cy="6565897"/>
          </a:xfrm>
        </p:spPr>
        <p:txBody>
          <a:bodyPr>
            <a:noAutofit/>
          </a:bodyPr>
          <a:lstStyle/>
          <a:p>
            <a:r>
              <a:rPr lang="en-US" dirty="0" smtClean="0"/>
              <a:t>Bureaucracy and Government Departments: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To administer government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To provide government services</a:t>
            </a:r>
          </a:p>
          <a:p>
            <a:pPr marL="457200" indent="-457200">
              <a:buAutoNum type="alphaLcPeriod"/>
            </a:pPr>
            <a:r>
              <a:rPr lang="en-US" dirty="0" smtClean="0"/>
              <a:t>Departments </a:t>
            </a:r>
          </a:p>
          <a:p>
            <a:pPr marL="457200" indent="-457200">
              <a:buAutoNum type="alphaLcPeriod"/>
            </a:pPr>
            <a:r>
              <a:rPr lang="en-US" dirty="0" smtClean="0"/>
              <a:t>Crown Corporations </a:t>
            </a:r>
          </a:p>
          <a:p>
            <a:pPr marL="457200" indent="-457200">
              <a:buAutoNum type="alphaLcPeriod"/>
            </a:pPr>
            <a:r>
              <a:rPr lang="en-US" dirty="0" smtClean="0"/>
              <a:t>Regulatory Agencies – set rules for business </a:t>
            </a:r>
          </a:p>
          <a:p>
            <a:pPr marL="457200" indent="-457200">
              <a:buAutoNum type="alphaLcPeriod"/>
            </a:pPr>
            <a:r>
              <a:rPr lang="en-US" dirty="0" smtClean="0"/>
              <a:t>Advisory bodies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Royal commission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Tax forces </a:t>
            </a:r>
            <a:endParaRPr lang="en-US" dirty="0"/>
          </a:p>
        </p:txBody>
      </p:sp>
      <p:pic>
        <p:nvPicPr>
          <p:cNvPr id="8194" name="Picture 2" descr="Image result for crown corpor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2451"/>
            <a:ext cx="1562100" cy="202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989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Judicial Branch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5875867" cy="35814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Role: Interprets the law, adjudicates legal disputes</a:t>
            </a:r>
          </a:p>
          <a:p>
            <a:r>
              <a:rPr lang="en-US" sz="4400" dirty="0" smtClean="0"/>
              <a:t>Positions in the branch: judges, courts</a:t>
            </a:r>
            <a:endParaRPr lang="en-US" sz="4400" dirty="0"/>
          </a:p>
        </p:txBody>
      </p:sp>
      <p:pic>
        <p:nvPicPr>
          <p:cNvPr id="9222" name="Picture 6" descr="Image result for law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042" y="2562225"/>
            <a:ext cx="27432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328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Judicial Branch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7298267" cy="3581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Who selects and how?</a:t>
            </a:r>
          </a:p>
          <a:p>
            <a:pPr marL="0" indent="0">
              <a:buNone/>
            </a:pPr>
            <a:r>
              <a:rPr lang="en-US" sz="3200" dirty="0" smtClean="0"/>
              <a:t>Superior Court Judges: Appointed by the Prime Minister</a:t>
            </a:r>
          </a:p>
          <a:p>
            <a:pPr marL="0" indent="0">
              <a:buNone/>
            </a:pPr>
            <a:r>
              <a:rPr lang="en-US" sz="3200" dirty="0" smtClean="0"/>
              <a:t>Provincial Court Judges: Appointed by the provincial government </a:t>
            </a:r>
            <a:endParaRPr lang="en-US" sz="3200" dirty="0"/>
          </a:p>
        </p:txBody>
      </p:sp>
      <p:pic>
        <p:nvPicPr>
          <p:cNvPr id="10242" name="Picture 2" descr="Image result for supreme court of canada 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0"/>
            <a:ext cx="3810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108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Judicial Branch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work of this branch:</a:t>
            </a:r>
          </a:p>
          <a:p>
            <a:pPr marL="0" indent="0">
              <a:buNone/>
            </a:pPr>
            <a:r>
              <a:rPr lang="en-US" sz="3600" dirty="0" smtClean="0"/>
              <a:t>Judges: interpret the law, and adjudicate disputes over rights</a:t>
            </a:r>
            <a:endParaRPr lang="en-US" sz="3600" dirty="0"/>
          </a:p>
        </p:txBody>
      </p:sp>
      <p:pic>
        <p:nvPicPr>
          <p:cNvPr id="11266" name="Picture 2" descr="Image result for laws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3666134"/>
            <a:ext cx="3748617" cy="286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390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Image result for happy f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381" y="1811867"/>
            <a:ext cx="4211638" cy="421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40107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234</TotalTime>
  <Words>540</Words>
  <Application>Microsoft Office PowerPoint</Application>
  <PresentationFormat>Widescreen</PresentationFormat>
  <Paragraphs>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Franklin Gothic Book</vt:lpstr>
      <vt:lpstr>Wingdings</vt:lpstr>
      <vt:lpstr>Crop</vt:lpstr>
      <vt:lpstr>Three branches of Canadian government</vt:lpstr>
      <vt:lpstr>What you will need to know…</vt:lpstr>
      <vt:lpstr>Legislative Branch </vt:lpstr>
      <vt:lpstr>Legislative Branch</vt:lpstr>
      <vt:lpstr>Legislative Branch</vt:lpstr>
      <vt:lpstr>Legislative Branch</vt:lpstr>
      <vt:lpstr>Executive Branch </vt:lpstr>
      <vt:lpstr>Executive Branch </vt:lpstr>
      <vt:lpstr>Executive Branch </vt:lpstr>
      <vt:lpstr>Executive Branch </vt:lpstr>
      <vt:lpstr>Executive Branch </vt:lpstr>
      <vt:lpstr>Executive Branch </vt:lpstr>
      <vt:lpstr>Judicial Branch </vt:lpstr>
      <vt:lpstr>Judicial Branch </vt:lpstr>
      <vt:lpstr>Judicial Branch </vt:lpstr>
      <vt:lpstr>THE END </vt:lpstr>
    </vt:vector>
  </TitlesOfParts>
  <Company>SD62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branches of Canadian government</dc:title>
  <dc:creator>Christine Hoskins</dc:creator>
  <cp:lastModifiedBy>Christine Hoskins</cp:lastModifiedBy>
  <cp:revision>8</cp:revision>
  <dcterms:created xsi:type="dcterms:W3CDTF">2017-01-31T16:35:57Z</dcterms:created>
  <dcterms:modified xsi:type="dcterms:W3CDTF">2017-01-31T20:30:28Z</dcterms:modified>
</cp:coreProperties>
</file>