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1.xml"/>
  <Override ContentType="application/vnd.openxmlformats-officedocument.presentationml.slideMaster+xml" PartName="/ppt/slideMasters/slideMaster13.xml"/>
  <Override ContentType="application/vnd.openxmlformats-officedocument.presentationml.slideMaster+xml" PartName="/ppt/slideMasters/slideMaster10.xml"/>
  <Override ContentType="application/vnd.openxmlformats-officedocument.presentationml.slideMaster+xml" PartName="/ppt/slideMasters/slideMaster15.xml"/>
  <Override ContentType="application/vnd.openxmlformats-officedocument.presentationml.slideMaster+xml" PartName="/ppt/slideMasters/slideMaster1.xml"/>
  <Override ContentType="application/vnd.openxmlformats-officedocument.presentationml.slideMaster+xml" PartName="/ppt/slideMasters/slideMaster7.xml"/>
  <Override ContentType="application/vnd.openxmlformats-officedocument.presentationml.slideMaster+xml" PartName="/ppt/slideMasters/slideMaster5.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14.xml"/>
  <Override ContentType="application/vnd.openxmlformats-officedocument.presentationml.slideMaster+xml" PartName="/ppt/slideMasters/slideMaster12.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14.xml"/>
  <Override ContentType="application/vnd.openxmlformats-officedocument.theme+xml" PartName="/ppt/theme/theme6.xml"/>
  <Override ContentType="application/vnd.openxmlformats-officedocument.theme+xml" PartName="/ppt/theme/theme3.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1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7.xml"/>
  <Override ContentType="application/vnd.openxmlformats-officedocument.theme+xml" PartName="/ppt/theme/theme2.xml"/>
  <Override ContentType="application/vnd.openxmlformats-officedocument.theme+xml" PartName="/ppt/theme/theme4.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16.xml"/>
  <Override ContentType="application/vnd.openxmlformats-officedocument.theme+xml" PartName="/ppt/theme/theme1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 id="2147483665" r:id="rId5"/>
    <p:sldMasterId id="2147483666" r:id="rId6"/>
    <p:sldMasterId id="2147483667" r:id="rId7"/>
    <p:sldMasterId id="2147483668" r:id="rId8"/>
    <p:sldMasterId id="2147483669" r:id="rId9"/>
    <p:sldMasterId id="2147483670" r:id="rId10"/>
    <p:sldMasterId id="2147483671" r:id="rId11"/>
    <p:sldMasterId id="2147483672" r:id="rId12"/>
    <p:sldMasterId id="2147483673" r:id="rId13"/>
    <p:sldMasterId id="2147483674" r:id="rId14"/>
    <p:sldMasterId id="2147483675" r:id="rId15"/>
    <p:sldMasterId id="2147483676" r:id="rId16"/>
    <p:sldMasterId id="2147483677" r:id="rId17"/>
    <p:sldMasterId id="2147483678" r:id="rId18"/>
  </p:sldMasterIdLst>
  <p:notesMasterIdLst>
    <p:notesMasterId r:id="rId19"/>
  </p:notesMasterIdLst>
  <p:sldIdLst>
    <p:sldId id="256" r:id="rId20"/>
    <p:sldId id="257" r:id="rId21"/>
    <p:sldId id="258" r:id="rId22"/>
    <p:sldId id="259" r:id="rId23"/>
    <p:sldId id="260" r:id="rId24"/>
    <p:sldId id="261" r:id="rId25"/>
    <p:sldId id="262"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288" r:id="rId52"/>
    <p:sldId id="289" r:id="rId53"/>
    <p:sldId id="290" r:id="rId54"/>
    <p:sldId id="291" r:id="rId55"/>
    <p:sldId id="292" r:id="rId56"/>
    <p:sldId id="293" r:id="rId57"/>
    <p:sldId id="294" r:id="rId58"/>
    <p:sldId id="295" r:id="rId59"/>
    <p:sldId id="296" r:id="rId60"/>
    <p:sldId id="297" r:id="rId61"/>
    <p:sldId id="298" r:id="rId62"/>
    <p:sldId id="299" r:id="rId63"/>
    <p:sldId id="300" r:id="rId64"/>
    <p:sldId id="301" r:id="rId65"/>
    <p:sldId id="302" r:id="rId66"/>
    <p:sldId id="303" r:id="rId67"/>
    <p:sldId id="304" r:id="rId68"/>
  </p:sldIdLst>
  <p:sldSz cy="6858000" cx="9144000"/>
  <p:notesSz cx="6858000" cy="9144000"/>
  <p:embeddedFontLst>
    <p:embeddedFont>
      <p:font typeface="Pacifico"/>
      <p:regular r:id="rId69"/>
    </p:embeddedFont>
    <p:embeddedFont>
      <p:font typeface="Lustria"/>
      <p:regular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1.xml"/><Relationship Id="rId42" Type="http://schemas.openxmlformats.org/officeDocument/2006/relationships/slide" Target="slides/slide23.xml"/><Relationship Id="rId41" Type="http://schemas.openxmlformats.org/officeDocument/2006/relationships/slide" Target="slides/slide22.xml"/><Relationship Id="rId44" Type="http://schemas.openxmlformats.org/officeDocument/2006/relationships/slide" Target="slides/slide25.xml"/><Relationship Id="rId43" Type="http://schemas.openxmlformats.org/officeDocument/2006/relationships/slide" Target="slides/slide24.xml"/><Relationship Id="rId46" Type="http://schemas.openxmlformats.org/officeDocument/2006/relationships/slide" Target="slides/slide27.xml"/><Relationship Id="rId45" Type="http://schemas.openxmlformats.org/officeDocument/2006/relationships/slide" Target="slides/slide2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29.xml"/><Relationship Id="rId47" Type="http://schemas.openxmlformats.org/officeDocument/2006/relationships/slide" Target="slides/slide28.xml"/><Relationship Id="rId49" Type="http://schemas.openxmlformats.org/officeDocument/2006/relationships/slide" Target="slides/slide30.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12.xml"/><Relationship Id="rId30" Type="http://schemas.openxmlformats.org/officeDocument/2006/relationships/slide" Target="slides/slide11.xml"/><Relationship Id="rId33" Type="http://schemas.openxmlformats.org/officeDocument/2006/relationships/slide" Target="slides/slide14.xml"/><Relationship Id="rId32" Type="http://schemas.openxmlformats.org/officeDocument/2006/relationships/slide" Target="slides/slide13.xml"/><Relationship Id="rId35" Type="http://schemas.openxmlformats.org/officeDocument/2006/relationships/slide" Target="slides/slide16.xml"/><Relationship Id="rId34" Type="http://schemas.openxmlformats.org/officeDocument/2006/relationships/slide" Target="slides/slide15.xml"/><Relationship Id="rId70" Type="http://schemas.openxmlformats.org/officeDocument/2006/relationships/font" Target="fonts/Lustria-regular.fntdata"/><Relationship Id="rId37" Type="http://schemas.openxmlformats.org/officeDocument/2006/relationships/slide" Target="slides/slide18.xml"/><Relationship Id="rId36" Type="http://schemas.openxmlformats.org/officeDocument/2006/relationships/slide" Target="slides/slide17.xml"/><Relationship Id="rId39" Type="http://schemas.openxmlformats.org/officeDocument/2006/relationships/slide" Target="slides/slide20.xml"/><Relationship Id="rId38" Type="http://schemas.openxmlformats.org/officeDocument/2006/relationships/slide" Target="slides/slide19.xml"/><Relationship Id="rId62" Type="http://schemas.openxmlformats.org/officeDocument/2006/relationships/slide" Target="slides/slide43.xml"/><Relationship Id="rId61" Type="http://schemas.openxmlformats.org/officeDocument/2006/relationships/slide" Target="slides/slide42.xml"/><Relationship Id="rId20" Type="http://schemas.openxmlformats.org/officeDocument/2006/relationships/slide" Target="slides/slide1.xml"/><Relationship Id="rId64" Type="http://schemas.openxmlformats.org/officeDocument/2006/relationships/slide" Target="slides/slide45.xml"/><Relationship Id="rId63" Type="http://schemas.openxmlformats.org/officeDocument/2006/relationships/slide" Target="slides/slide44.xml"/><Relationship Id="rId22" Type="http://schemas.openxmlformats.org/officeDocument/2006/relationships/slide" Target="slides/slide3.xml"/><Relationship Id="rId66" Type="http://schemas.openxmlformats.org/officeDocument/2006/relationships/slide" Target="slides/slide47.xml"/><Relationship Id="rId21" Type="http://schemas.openxmlformats.org/officeDocument/2006/relationships/slide" Target="slides/slide2.xml"/><Relationship Id="rId65" Type="http://schemas.openxmlformats.org/officeDocument/2006/relationships/slide" Target="slides/slide46.xml"/><Relationship Id="rId24" Type="http://schemas.openxmlformats.org/officeDocument/2006/relationships/slide" Target="slides/slide5.xml"/><Relationship Id="rId68" Type="http://schemas.openxmlformats.org/officeDocument/2006/relationships/slide" Target="slides/slide49.xml"/><Relationship Id="rId23" Type="http://schemas.openxmlformats.org/officeDocument/2006/relationships/slide" Target="slides/slide4.xml"/><Relationship Id="rId67" Type="http://schemas.openxmlformats.org/officeDocument/2006/relationships/slide" Target="slides/slide48.xml"/><Relationship Id="rId60" Type="http://schemas.openxmlformats.org/officeDocument/2006/relationships/slide" Target="slides/slide41.xml"/><Relationship Id="rId26" Type="http://schemas.openxmlformats.org/officeDocument/2006/relationships/slide" Target="slides/slide7.xml"/><Relationship Id="rId25" Type="http://schemas.openxmlformats.org/officeDocument/2006/relationships/slide" Target="slides/slide6.xml"/><Relationship Id="rId69" Type="http://schemas.openxmlformats.org/officeDocument/2006/relationships/font" Target="fonts/Pacifico-regular.fntdata"/><Relationship Id="rId28" Type="http://schemas.openxmlformats.org/officeDocument/2006/relationships/slide" Target="slides/slide9.xml"/><Relationship Id="rId27" Type="http://schemas.openxmlformats.org/officeDocument/2006/relationships/slide" Target="slides/slide8.xml"/><Relationship Id="rId29" Type="http://schemas.openxmlformats.org/officeDocument/2006/relationships/slide" Target="slides/slide10.xml"/><Relationship Id="rId51" Type="http://schemas.openxmlformats.org/officeDocument/2006/relationships/slide" Target="slides/slide32.xml"/><Relationship Id="rId50" Type="http://schemas.openxmlformats.org/officeDocument/2006/relationships/slide" Target="slides/slide31.xml"/><Relationship Id="rId53" Type="http://schemas.openxmlformats.org/officeDocument/2006/relationships/slide" Target="slides/slide34.xml"/><Relationship Id="rId52" Type="http://schemas.openxmlformats.org/officeDocument/2006/relationships/slide" Target="slides/slide33.xml"/><Relationship Id="rId11" Type="http://schemas.openxmlformats.org/officeDocument/2006/relationships/slideMaster" Target="slideMasters/slideMaster8.xml"/><Relationship Id="rId55" Type="http://schemas.openxmlformats.org/officeDocument/2006/relationships/slide" Target="slides/slide36.xml"/><Relationship Id="rId10" Type="http://schemas.openxmlformats.org/officeDocument/2006/relationships/slideMaster" Target="slideMasters/slideMaster7.xml"/><Relationship Id="rId54" Type="http://schemas.openxmlformats.org/officeDocument/2006/relationships/slide" Target="slides/slide35.xml"/><Relationship Id="rId13" Type="http://schemas.openxmlformats.org/officeDocument/2006/relationships/slideMaster" Target="slideMasters/slideMaster10.xml"/><Relationship Id="rId57" Type="http://schemas.openxmlformats.org/officeDocument/2006/relationships/slide" Target="slides/slide38.xml"/><Relationship Id="rId12" Type="http://schemas.openxmlformats.org/officeDocument/2006/relationships/slideMaster" Target="slideMasters/slideMaster9.xml"/><Relationship Id="rId56" Type="http://schemas.openxmlformats.org/officeDocument/2006/relationships/slide" Target="slides/slide37.xml"/><Relationship Id="rId15" Type="http://schemas.openxmlformats.org/officeDocument/2006/relationships/slideMaster" Target="slideMasters/slideMaster12.xml"/><Relationship Id="rId59" Type="http://schemas.openxmlformats.org/officeDocument/2006/relationships/slide" Target="slides/slide40.xml"/><Relationship Id="rId14" Type="http://schemas.openxmlformats.org/officeDocument/2006/relationships/slideMaster" Target="slideMasters/slideMaster11.xml"/><Relationship Id="rId58" Type="http://schemas.openxmlformats.org/officeDocument/2006/relationships/slide" Target="slides/slide39.xml"/><Relationship Id="rId17" Type="http://schemas.openxmlformats.org/officeDocument/2006/relationships/slideMaster" Target="slideMasters/slideMaster14.xml"/><Relationship Id="rId16" Type="http://schemas.openxmlformats.org/officeDocument/2006/relationships/slideMaster" Target="slideMasters/slideMaster13.xml"/><Relationship Id="rId19" Type="http://schemas.openxmlformats.org/officeDocument/2006/relationships/notesMaster" Target="notesMasters/notesMaster1.xml"/><Relationship Id="rId18" Type="http://schemas.openxmlformats.org/officeDocument/2006/relationships/slideMaster" Target="slideMasters/slideMaster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rgbClr val="000000"/>
                </a:solidFill>
                <a:latin typeface="Lustria"/>
                <a:ea typeface="Lustria"/>
                <a:cs typeface="Lustria"/>
                <a:sym typeface="Lustria"/>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Lustria"/>
              <a:buNone/>
            </a:pPr>
            <a:fld id="{00000000-1234-1234-1234-123412341234}" type="slidenum">
              <a:rPr b="0" i="0" lang="en-US" sz="1200" u="none" cap="none" strike="noStrike">
                <a:solidFill>
                  <a:srgbClr val="000000"/>
                </a:solidFill>
                <a:latin typeface="Lustria"/>
                <a:ea typeface="Lustria"/>
                <a:cs typeface="Lustria"/>
                <a:sym typeface="Lustria"/>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55" name="Google Shape;255;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Lustria"/>
              <a:buNone/>
            </a:pPr>
            <a:fld id="{00000000-1234-1234-1234-123412341234}" type="slidenum">
              <a:rPr b="0" i="0" lang="en-US" sz="1800" u="none" cap="none" strike="noStrike">
                <a:solidFill>
                  <a:srgbClr val="000000"/>
                </a:solidFill>
                <a:latin typeface="Lustria"/>
                <a:ea typeface="Lustria"/>
                <a:cs typeface="Lustria"/>
                <a:sym typeface="Lustria"/>
              </a:rP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63" name="Google Shape;263;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Font typeface="Lustria"/>
              <a:buNone/>
            </a:pPr>
            <a:r>
              <a:rPr lang="en-US">
                <a:latin typeface="Lustria"/>
                <a:ea typeface="Lustria"/>
                <a:cs typeface="Lustria"/>
                <a:sym typeface="Lustria"/>
              </a:rPr>
              <a:t>Although it is suspected that significant trade occurred for about 1,000 years beforehand, the Silk Road opened around 139 B.C., once China was unified under the Han dynasty</a:t>
            </a:r>
            <a:endParaRPr/>
          </a:p>
          <a:p>
            <a:pPr indent="0" lvl="0" marL="0" rtl="0" algn="l">
              <a:spcBef>
                <a:spcPts val="0"/>
              </a:spcBef>
              <a:spcAft>
                <a:spcPts val="0"/>
              </a:spcAft>
              <a:buNone/>
            </a:pPr>
            <a:r>
              <a:t/>
            </a:r>
            <a:endParaRPr>
              <a:latin typeface="Lustria"/>
              <a:ea typeface="Lustria"/>
              <a:cs typeface="Lustria"/>
              <a:sym typeface="Lustria"/>
            </a:endParaRPr>
          </a:p>
        </p:txBody>
      </p:sp>
      <p:sp>
        <p:nvSpPr>
          <p:cNvPr id="264" name="Google Shape;264;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Lustria"/>
              <a:buNone/>
            </a:pPr>
            <a:fld id="{00000000-1234-1234-1234-123412341234}" type="slidenum">
              <a:rPr b="0" i="0" lang="en-US" sz="1800" u="none" cap="none" strike="noStrike">
                <a:solidFill>
                  <a:srgbClr val="000000"/>
                </a:solidFill>
                <a:latin typeface="Lustria"/>
                <a:ea typeface="Lustria"/>
                <a:cs typeface="Lustria"/>
                <a:sym typeface="Lustria"/>
              </a:rP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71" name="Google Shape;271;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From the 9th century, maritime routes controlled by the Arab traders emerged and gradually undermined the importance of the Silk Road. Since ships were much less constraining than caravans in terms of capacity, larger quantities of goods could be traded. </a:t>
            </a:r>
            <a:endParaRPr/>
          </a:p>
          <a:p>
            <a:pPr indent="0" lvl="0" marL="0" rtl="0" algn="l">
              <a:spcBef>
                <a:spcPts val="0"/>
              </a:spcBef>
              <a:spcAft>
                <a:spcPts val="0"/>
              </a:spcAft>
              <a:buSzPts val="1800"/>
              <a:buNone/>
            </a:pPr>
            <a:r>
              <a:t/>
            </a:r>
            <a:endParaRPr/>
          </a:p>
          <a:p>
            <a:pPr indent="0" lvl="0" marL="0" rtl="0" algn="l">
              <a:spcBef>
                <a:spcPts val="0"/>
              </a:spcBef>
              <a:spcAft>
                <a:spcPts val="0"/>
              </a:spcAft>
              <a:buSzPts val="1800"/>
              <a:buNone/>
            </a:pPr>
            <a:r>
              <a:t/>
            </a:r>
            <a:endParaRPr/>
          </a:p>
          <a:p>
            <a:pPr indent="0" lvl="0" marL="0" rtl="0" algn="l">
              <a:spcBef>
                <a:spcPts val="0"/>
              </a:spcBef>
              <a:spcAft>
                <a:spcPts val="0"/>
              </a:spcAft>
              <a:buNone/>
            </a:pPr>
            <a:r>
              <a:t/>
            </a:r>
            <a:endParaRPr/>
          </a:p>
        </p:txBody>
      </p:sp>
      <p:sp>
        <p:nvSpPr>
          <p:cNvPr id="272" name="Google Shape;272;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Lustria"/>
              <a:buNone/>
            </a:pPr>
            <a:fld id="{00000000-1234-1234-1234-123412341234}" type="slidenum">
              <a:rPr b="0" i="0" lang="en-US" sz="1800" u="none" cap="none" strike="noStrike">
                <a:solidFill>
                  <a:srgbClr val="000000"/>
                </a:solidFill>
                <a:latin typeface="Lustria"/>
                <a:ea typeface="Lustria"/>
                <a:cs typeface="Lustria"/>
                <a:sym typeface="Lustria"/>
              </a:rP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99" name="Google Shape;399;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2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Lustria"/>
              <a:buNone/>
            </a:pPr>
            <a:fld id="{00000000-1234-1234-1234-123412341234}" type="slidenum">
              <a:rPr b="0" i="0" lang="en-US" sz="1800" u="none">
                <a:solidFill>
                  <a:srgbClr val="000000"/>
                </a:solidFill>
                <a:latin typeface="Lustria"/>
                <a:ea typeface="Lustria"/>
                <a:cs typeface="Lustria"/>
                <a:sym typeface="Lustria"/>
              </a:rP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428" name="Google Shape;428;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Swahili was grammatically an African tongue within the larger Bantu family of languages, but it was written in Arabic script and contained a number of Arabic words.</a:t>
            </a:r>
            <a:endParaRPr/>
          </a:p>
        </p:txBody>
      </p:sp>
      <p:sp>
        <p:nvSpPr>
          <p:cNvPr id="429" name="Google Shape;429;p2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Lustria"/>
              <a:buNone/>
            </a:pPr>
            <a:fld id="{00000000-1234-1234-1234-123412341234}" type="slidenum">
              <a:rPr b="0" i="0" lang="en-US" sz="1800" u="none">
                <a:solidFill>
                  <a:srgbClr val="000000"/>
                </a:solidFill>
                <a:latin typeface="Lustria"/>
                <a:ea typeface="Lustria"/>
                <a:cs typeface="Lustria"/>
                <a:sym typeface="Lustria"/>
              </a:rPr>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456" name="Google Shape;456;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Camels </a:t>
            </a:r>
            <a:r>
              <a:rPr lang="en-US">
                <a:latin typeface="Verdana"/>
                <a:ea typeface="Verdana"/>
                <a:cs typeface="Verdana"/>
                <a:sym typeface="Verdana"/>
              </a:rPr>
              <a:t>could go for 10 days without water</a:t>
            </a:r>
            <a:endParaRPr/>
          </a:p>
        </p:txBody>
      </p:sp>
      <p:sp>
        <p:nvSpPr>
          <p:cNvPr id="457" name="Google Shape;457;p3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Lustria"/>
              <a:buNone/>
            </a:pPr>
            <a:fld id="{00000000-1234-1234-1234-123412341234}" type="slidenum">
              <a:rPr b="0" i="0" lang="en-US" sz="1800" u="none">
                <a:solidFill>
                  <a:srgbClr val="000000"/>
                </a:solidFill>
                <a:latin typeface="Lustria"/>
                <a:ea typeface="Lustria"/>
                <a:cs typeface="Lustria"/>
                <a:sym typeface="Lustria"/>
              </a:rPr>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4" name="Google Shape;504;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0" name="Google Shape;510;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2" name="Google Shape;552;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6" name="Google Shape;566;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0" name="Google Shape;580;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2"/>
          <p:cNvSpPr txBox="1"/>
          <p:nvPr>
            <p:ph type="ctrTitle"/>
          </p:nvPr>
        </p:nvSpPr>
        <p:spPr>
          <a:xfrm>
            <a:off x="571500" y="1676401"/>
            <a:ext cx="8001000" cy="2424766"/>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5600">
                <a:solidFill>
                  <a:schemeClr val="dk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9" name="Google Shape;19;p2"/>
          <p:cNvSpPr txBox="1"/>
          <p:nvPr>
            <p:ph idx="1" type="subTitle"/>
          </p:nvPr>
        </p:nvSpPr>
        <p:spPr>
          <a:xfrm>
            <a:off x="571500" y="4419600"/>
            <a:ext cx="8001000" cy="12192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dk1"/>
              </a:buClr>
              <a:buSzPts val="2400"/>
              <a:buNone/>
              <a:defRPr>
                <a:solidFill>
                  <a:schemeClr val="dk1"/>
                </a:solidFill>
              </a:defRPr>
            </a:lvl1pPr>
            <a:lvl2pPr lvl="1" algn="ctr">
              <a:spcBef>
                <a:spcPts val="0"/>
              </a:spcBef>
              <a:spcAft>
                <a:spcPts val="0"/>
              </a:spcAft>
              <a:buSzPts val="2200"/>
              <a:buNone/>
              <a:defRPr>
                <a:solidFill>
                  <a:srgbClr val="888888"/>
                </a:solidFill>
              </a:defRPr>
            </a:lvl2pPr>
            <a:lvl3pPr lvl="2" algn="ctr">
              <a:spcBef>
                <a:spcPts val="1000"/>
              </a:spcBef>
              <a:spcAft>
                <a:spcPts val="0"/>
              </a:spcAft>
              <a:buClr>
                <a:srgbClr val="888888"/>
              </a:buClr>
              <a:buSzPts val="2000"/>
              <a:buNone/>
              <a:defRPr>
                <a:solidFill>
                  <a:srgbClr val="888888"/>
                </a:solidFill>
              </a:defRPr>
            </a:lvl3pPr>
            <a:lvl4pPr lvl="3" algn="ctr">
              <a:spcBef>
                <a:spcPts val="1000"/>
              </a:spcBef>
              <a:spcAft>
                <a:spcPts val="0"/>
              </a:spcAft>
              <a:buSzPts val="1800"/>
              <a:buNone/>
              <a:defRPr>
                <a:solidFill>
                  <a:srgbClr val="888888"/>
                </a:solidFill>
              </a:defRPr>
            </a:lvl4pPr>
            <a:lvl5pPr lvl="4" algn="ctr">
              <a:spcBef>
                <a:spcPts val="1000"/>
              </a:spcBef>
              <a:spcAft>
                <a:spcPts val="0"/>
              </a:spcAft>
              <a:buClr>
                <a:srgbClr val="888888"/>
              </a:buClr>
              <a:buSzPts val="1800"/>
              <a:buNone/>
              <a:defRPr>
                <a:solidFill>
                  <a:srgbClr val="888888"/>
                </a:solidFill>
              </a:defRPr>
            </a:lvl5pPr>
            <a:lvl6pPr lvl="5" algn="ctr">
              <a:spcBef>
                <a:spcPts val="1000"/>
              </a:spcBef>
              <a:spcAft>
                <a:spcPts val="0"/>
              </a:spcAft>
              <a:buSzPts val="1800"/>
              <a:buNone/>
              <a:defRPr>
                <a:solidFill>
                  <a:srgbClr val="888888"/>
                </a:solidFill>
              </a:defRPr>
            </a:lvl6pPr>
            <a:lvl7pPr lvl="6" algn="ctr">
              <a:spcBef>
                <a:spcPts val="600"/>
              </a:spcBef>
              <a:spcAft>
                <a:spcPts val="0"/>
              </a:spcAft>
              <a:buClr>
                <a:srgbClr val="888888"/>
              </a:buClr>
              <a:buSzPts val="1800"/>
              <a:buNone/>
              <a:defRPr>
                <a:solidFill>
                  <a:srgbClr val="888888"/>
                </a:solidFill>
              </a:defRPr>
            </a:lvl7pPr>
            <a:lvl8pPr lvl="7" algn="ctr">
              <a:spcBef>
                <a:spcPts val="600"/>
              </a:spcBef>
              <a:spcAft>
                <a:spcPts val="0"/>
              </a:spcAft>
              <a:buSzPts val="1800"/>
              <a:buNone/>
              <a:defRPr>
                <a:solidFill>
                  <a:srgbClr val="888888"/>
                </a:solidFill>
              </a:defRPr>
            </a:lvl8pPr>
            <a:lvl9pPr lvl="8" algn="ctr">
              <a:spcBef>
                <a:spcPts val="600"/>
              </a:spcBef>
              <a:spcAft>
                <a:spcPts val="600"/>
              </a:spcAft>
              <a:buClr>
                <a:srgbClr val="888888"/>
              </a:buClr>
              <a:buSzPts val="1800"/>
              <a:buNone/>
              <a:defRPr>
                <a:solidFill>
                  <a:srgbClr val="888888"/>
                </a:solidFill>
              </a:defRPr>
            </a:lvl9pPr>
          </a:lstStyle>
          <a:p/>
        </p:txBody>
      </p:sp>
      <p:sp>
        <p:nvSpPr>
          <p:cNvPr id="20" name="Google Shape;20;p2"/>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4"/>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2" name="Google Shape;32;p4"/>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4"/>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 name="Shape 35"/>
        <p:cNvGrpSpPr/>
        <p:nvPr/>
      </p:nvGrpSpPr>
      <p:grpSpPr>
        <a:xfrm>
          <a:off x="0" y="0"/>
          <a:ext cx="0" cy="0"/>
          <a:chOff x="0" y="0"/>
          <a:chExt cx="0" cy="0"/>
        </a:xfrm>
      </p:grpSpPr>
      <p:sp>
        <p:nvSpPr>
          <p:cNvPr id="36" name="Google Shape;36;p5"/>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above Caption" type="picTx">
  <p:cSld name="PICTURE_WITH_CAPTION_TEXT">
    <p:spTree>
      <p:nvGrpSpPr>
        <p:cNvPr id="47" name="Shape 47"/>
        <p:cNvGrpSpPr/>
        <p:nvPr/>
      </p:nvGrpSpPr>
      <p:grpSpPr>
        <a:xfrm>
          <a:off x="0" y="0"/>
          <a:ext cx="0" cy="0"/>
          <a:chOff x="0" y="0"/>
          <a:chExt cx="0" cy="0"/>
        </a:xfrm>
      </p:grpSpPr>
      <p:sp>
        <p:nvSpPr>
          <p:cNvPr id="48" name="Google Shape;48;p7"/>
          <p:cNvSpPr txBox="1"/>
          <p:nvPr>
            <p:ph type="title"/>
          </p:nvPr>
        </p:nvSpPr>
        <p:spPr>
          <a:xfrm>
            <a:off x="571500" y="2924825"/>
            <a:ext cx="8001000" cy="1709928"/>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dk1"/>
              </a:buClr>
              <a:buSzPts val="4000"/>
              <a:buFont typeface="Lustria"/>
              <a:buNone/>
              <a:defRPr b="0" sz="4000">
                <a:solidFill>
                  <a:schemeClr val="dk1"/>
                </a:solidFill>
                <a:latin typeface="Lustria"/>
                <a:ea typeface="Lustria"/>
                <a:cs typeface="Lustria"/>
                <a:sym typeface="Lustria"/>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9" name="Google Shape;49;p7"/>
          <p:cNvSpPr txBox="1"/>
          <p:nvPr>
            <p:ph idx="1" type="body"/>
          </p:nvPr>
        </p:nvSpPr>
        <p:spPr>
          <a:xfrm>
            <a:off x="571500" y="4800600"/>
            <a:ext cx="8001000" cy="1219200"/>
          </a:xfrm>
          <a:prstGeom prst="rect">
            <a:avLst/>
          </a:prstGeom>
          <a:noFill/>
          <a:ln>
            <a:noFill/>
          </a:ln>
        </p:spPr>
        <p:txBody>
          <a:bodyPr anchorCtr="0" anchor="t" bIns="45700" lIns="91425" spcFirstLastPara="1" rIns="91425" wrap="square" tIns="45700">
            <a:normAutofit/>
          </a:bodyPr>
          <a:lstStyle>
            <a:lvl1pPr indent="-228600" lvl="0" marL="457200" algn="ctr">
              <a:spcBef>
                <a:spcPts val="0"/>
              </a:spcBef>
              <a:spcAft>
                <a:spcPts val="0"/>
              </a:spcAft>
              <a:buClr>
                <a:schemeClr val="dk1"/>
              </a:buClr>
              <a:buSzPts val="1800"/>
              <a:buNone/>
              <a:defRPr sz="1800">
                <a:solidFill>
                  <a:schemeClr val="dk1"/>
                </a:solidFill>
                <a:latin typeface="Lustria"/>
                <a:ea typeface="Lustria"/>
                <a:cs typeface="Lustria"/>
                <a:sym typeface="Lustria"/>
              </a:defRPr>
            </a:lvl1pPr>
            <a:lvl2pPr indent="-228600" lvl="1" marL="914400" algn="l">
              <a:spcBef>
                <a:spcPts val="300"/>
              </a:spcBef>
              <a:spcAft>
                <a:spcPts val="0"/>
              </a:spcAft>
              <a:buSzPts val="1200"/>
              <a:buNone/>
              <a:defRPr sz="1200"/>
            </a:lvl2pPr>
            <a:lvl3pPr indent="-228600" lvl="2" marL="1371600" algn="l">
              <a:spcBef>
                <a:spcPts val="1000"/>
              </a:spcBef>
              <a:spcAft>
                <a:spcPts val="0"/>
              </a:spcAft>
              <a:buClr>
                <a:schemeClr val="dk1"/>
              </a:buClr>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Clr>
                <a:schemeClr val="dk1"/>
              </a:buClr>
              <a:buSzPts val="900"/>
              <a:buNone/>
              <a:defRPr sz="900"/>
            </a:lvl5pPr>
            <a:lvl6pPr indent="-228600" lvl="5" marL="2743200" algn="l">
              <a:spcBef>
                <a:spcPts val="1000"/>
              </a:spcBef>
              <a:spcAft>
                <a:spcPts val="0"/>
              </a:spcAft>
              <a:buSzPts val="900"/>
              <a:buNone/>
              <a:defRPr sz="900"/>
            </a:lvl6pPr>
            <a:lvl7pPr indent="-228600" lvl="6" marL="3200400" algn="l">
              <a:spcBef>
                <a:spcPts val="600"/>
              </a:spcBef>
              <a:spcAft>
                <a:spcPts val="0"/>
              </a:spcAft>
              <a:buClr>
                <a:schemeClr val="dk1"/>
              </a:buClr>
              <a:buSzPts val="900"/>
              <a:buNone/>
              <a:defRPr sz="900"/>
            </a:lvl7pPr>
            <a:lvl8pPr indent="-228600" lvl="7" marL="3657600" algn="l">
              <a:spcBef>
                <a:spcPts val="600"/>
              </a:spcBef>
              <a:spcAft>
                <a:spcPts val="0"/>
              </a:spcAft>
              <a:buSzPts val="900"/>
              <a:buNone/>
              <a:defRPr sz="900"/>
            </a:lvl8pPr>
            <a:lvl9pPr indent="-228600" lvl="8" marL="4114800" algn="l">
              <a:spcBef>
                <a:spcPts val="600"/>
              </a:spcBef>
              <a:spcAft>
                <a:spcPts val="600"/>
              </a:spcAft>
              <a:buClr>
                <a:schemeClr val="dk1"/>
              </a:buClr>
              <a:buSzPts val="900"/>
              <a:buNone/>
              <a:defRPr sz="900"/>
            </a:lvl9pPr>
          </a:lstStyle>
          <a:p/>
        </p:txBody>
      </p:sp>
      <p:sp>
        <p:nvSpPr>
          <p:cNvPr id="50" name="Google Shape;50;p7"/>
          <p:cNvSpPr/>
          <p:nvPr>
            <p:ph idx="2" type="pic"/>
          </p:nvPr>
        </p:nvSpPr>
        <p:spPr>
          <a:xfrm rot="-244907">
            <a:off x="2359666" y="458370"/>
            <a:ext cx="4424669" cy="3079124"/>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44450" sy="98000" ky="200000">
              <a:srgbClr val="000000">
                <a:alpha val="20000"/>
              </a:srgbClr>
            </a:outerShdw>
          </a:effectLst>
        </p:spPr>
      </p:sp>
      <p:sp>
        <p:nvSpPr>
          <p:cNvPr id="51" name="Google Shape;51;p7"/>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 name="Shape 62"/>
        <p:cNvGrpSpPr/>
        <p:nvPr/>
      </p:nvGrpSpPr>
      <p:grpSpPr>
        <a:xfrm>
          <a:off x="0" y="0"/>
          <a:ext cx="0" cy="0"/>
          <a:chOff x="0" y="0"/>
          <a:chExt cx="0" cy="0"/>
        </a:xfrm>
      </p:grpSpPr>
      <p:sp>
        <p:nvSpPr>
          <p:cNvPr id="63" name="Google Shape;63;p9"/>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4" name="Google Shape;64;p9"/>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42900" lvl="0" marL="457200" algn="l">
              <a:spcBef>
                <a:spcPts val="0"/>
              </a:spcBef>
              <a:spcAft>
                <a:spcPts val="0"/>
              </a:spcAft>
              <a:buClr>
                <a:schemeClr val="dk1"/>
              </a:buClr>
              <a:buSzPts val="1800"/>
              <a:buChar char="🟇"/>
              <a:defRPr/>
            </a:lvl1pPr>
            <a:lvl2pPr indent="-342900" lvl="1" marL="914400" algn="l">
              <a:spcBef>
                <a:spcPts val="2000"/>
              </a:spcBef>
              <a:spcAft>
                <a:spcPts val="0"/>
              </a:spcAft>
              <a:buSzPts val="1800"/>
              <a:buChar char="🟇"/>
              <a:defRPr/>
            </a:lvl2pPr>
            <a:lvl3pPr indent="-342900" lvl="2" marL="1371600" algn="l">
              <a:spcBef>
                <a:spcPts val="1000"/>
              </a:spcBef>
              <a:spcAft>
                <a:spcPts val="0"/>
              </a:spcAft>
              <a:buClr>
                <a:schemeClr val="dk1"/>
              </a:buClr>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Clr>
                <a:schemeClr val="dk1"/>
              </a:buClr>
              <a:buSzPts val="1800"/>
              <a:buChar char="🟇"/>
              <a:defRPr/>
            </a:lvl5pPr>
            <a:lvl6pPr indent="-342900" lvl="5" marL="2743200" algn="l">
              <a:spcBef>
                <a:spcPts val="1000"/>
              </a:spcBef>
              <a:spcAft>
                <a:spcPts val="0"/>
              </a:spcAft>
              <a:buSzPts val="1800"/>
              <a:buChar char="🟇"/>
              <a:defRPr/>
            </a:lvl6pPr>
            <a:lvl7pPr indent="-342900" lvl="6" marL="3200400" algn="l">
              <a:spcBef>
                <a:spcPts val="600"/>
              </a:spcBef>
              <a:spcAft>
                <a:spcPts val="0"/>
              </a:spcAft>
              <a:buClr>
                <a:schemeClr val="dk1"/>
              </a:buClr>
              <a:buSzPts val="1800"/>
              <a:buChar char="🟇"/>
              <a:defRPr/>
            </a:lvl7pPr>
            <a:lvl8pPr indent="-342900" lvl="7" marL="3657600" algn="l">
              <a:spcBef>
                <a:spcPts val="600"/>
              </a:spcBef>
              <a:spcAft>
                <a:spcPts val="0"/>
              </a:spcAft>
              <a:buSzPts val="1800"/>
              <a:buChar char="🟇"/>
              <a:defRPr/>
            </a:lvl8pPr>
            <a:lvl9pPr indent="-342900" lvl="8" marL="4114800" algn="l">
              <a:spcBef>
                <a:spcPts val="600"/>
              </a:spcBef>
              <a:spcAft>
                <a:spcPts val="600"/>
              </a:spcAft>
              <a:buClr>
                <a:schemeClr val="dk1"/>
              </a:buClr>
              <a:buSzPts val="1800"/>
              <a:buChar char="🟇"/>
              <a:defRPr/>
            </a:lvl9pPr>
          </a:lstStyle>
          <a:p/>
        </p:txBody>
      </p:sp>
      <p:sp>
        <p:nvSpPr>
          <p:cNvPr id="65" name="Google Shape;65;p9"/>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9"/>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9"/>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6" name="Shape 76"/>
        <p:cNvGrpSpPr/>
        <p:nvPr/>
      </p:nvGrpSpPr>
      <p:grpSpPr>
        <a:xfrm>
          <a:off x="0" y="0"/>
          <a:ext cx="0" cy="0"/>
          <a:chOff x="0" y="0"/>
          <a:chExt cx="0" cy="0"/>
        </a:xfrm>
      </p:grpSpPr>
      <p:sp>
        <p:nvSpPr>
          <p:cNvPr id="77" name="Google Shape;77;p11"/>
          <p:cNvSpPr txBox="1"/>
          <p:nvPr>
            <p:ph type="title"/>
          </p:nvPr>
        </p:nvSpPr>
        <p:spPr>
          <a:xfrm>
            <a:off x="571500" y="274638"/>
            <a:ext cx="80010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8" name="Google Shape;78;p11"/>
          <p:cNvSpPr txBox="1"/>
          <p:nvPr>
            <p:ph idx="1" type="body"/>
          </p:nvPr>
        </p:nvSpPr>
        <p:spPr>
          <a:xfrm>
            <a:off x="571500" y="1936751"/>
            <a:ext cx="3749040" cy="4102100"/>
          </a:xfrm>
          <a:prstGeom prst="rect">
            <a:avLst/>
          </a:prstGeom>
          <a:noFill/>
          <a:ln>
            <a:noFill/>
          </a:ln>
        </p:spPr>
        <p:txBody>
          <a:bodyPr anchorCtr="0" anchor="t" bIns="45700" lIns="91425" spcFirstLastPara="1" rIns="91425" wrap="square" tIns="45700">
            <a:normAutofit/>
          </a:bodyPr>
          <a:lstStyle>
            <a:lvl1pPr indent="-355600" lvl="0" marL="457200" algn="l">
              <a:spcBef>
                <a:spcPts val="0"/>
              </a:spcBef>
              <a:spcAft>
                <a:spcPts val="0"/>
              </a:spcAft>
              <a:buClr>
                <a:schemeClr val="dk1"/>
              </a:buClr>
              <a:buSzPts val="2000"/>
              <a:buChar char="🟇"/>
              <a:defRPr sz="2000"/>
            </a:lvl1pPr>
            <a:lvl2pPr indent="-342900" lvl="1" marL="914400" algn="l">
              <a:spcBef>
                <a:spcPts val="1600"/>
              </a:spcBef>
              <a:spcAft>
                <a:spcPts val="0"/>
              </a:spcAft>
              <a:buSzPts val="1800"/>
              <a:buChar char="🟇"/>
              <a:defRPr sz="1800"/>
            </a:lvl2pPr>
            <a:lvl3pPr indent="-342900" lvl="2" marL="1371600" algn="l">
              <a:spcBef>
                <a:spcPts val="1000"/>
              </a:spcBef>
              <a:spcAft>
                <a:spcPts val="0"/>
              </a:spcAft>
              <a:buClr>
                <a:schemeClr val="dk1"/>
              </a:buClr>
              <a:buSzPts val="1800"/>
              <a:buChar char="🟇"/>
              <a:defRPr sz="1800"/>
            </a:lvl3pPr>
            <a:lvl4pPr indent="-342900" lvl="3" marL="1828800" algn="l">
              <a:spcBef>
                <a:spcPts val="1000"/>
              </a:spcBef>
              <a:spcAft>
                <a:spcPts val="0"/>
              </a:spcAft>
              <a:buSzPts val="1800"/>
              <a:buChar char="🟇"/>
              <a:defRPr sz="1800"/>
            </a:lvl4pPr>
            <a:lvl5pPr indent="-342900" lvl="4" marL="2286000" algn="l">
              <a:spcBef>
                <a:spcPts val="1000"/>
              </a:spcBef>
              <a:spcAft>
                <a:spcPts val="0"/>
              </a:spcAft>
              <a:buClr>
                <a:schemeClr val="dk1"/>
              </a:buClr>
              <a:buSzPts val="1800"/>
              <a:buChar char="🟇"/>
              <a:defRPr sz="1800"/>
            </a:lvl5pPr>
            <a:lvl6pPr indent="-342900" lvl="5" marL="2743200" algn="l">
              <a:spcBef>
                <a:spcPts val="1000"/>
              </a:spcBef>
              <a:spcAft>
                <a:spcPts val="0"/>
              </a:spcAft>
              <a:buSzPts val="1800"/>
              <a:buChar char="🟇"/>
              <a:defRPr sz="1800"/>
            </a:lvl6pPr>
            <a:lvl7pPr indent="-342900" lvl="6" marL="3200400" algn="l">
              <a:spcBef>
                <a:spcPts val="600"/>
              </a:spcBef>
              <a:spcAft>
                <a:spcPts val="0"/>
              </a:spcAft>
              <a:buClr>
                <a:schemeClr val="dk1"/>
              </a:buClr>
              <a:buSzPts val="1800"/>
              <a:buChar char="🟇"/>
              <a:defRPr sz="1800"/>
            </a:lvl7pPr>
            <a:lvl8pPr indent="-342900" lvl="7" marL="3657600" algn="l">
              <a:spcBef>
                <a:spcPts val="600"/>
              </a:spcBef>
              <a:spcAft>
                <a:spcPts val="0"/>
              </a:spcAft>
              <a:buSzPts val="1800"/>
              <a:buChar char="🟇"/>
              <a:defRPr sz="1800"/>
            </a:lvl8pPr>
            <a:lvl9pPr indent="-342900" lvl="8" marL="4114800" algn="l">
              <a:spcBef>
                <a:spcPts val="600"/>
              </a:spcBef>
              <a:spcAft>
                <a:spcPts val="600"/>
              </a:spcAft>
              <a:buClr>
                <a:schemeClr val="dk1"/>
              </a:buClr>
              <a:buSzPts val="1800"/>
              <a:buChar char="🟇"/>
              <a:defRPr sz="1800"/>
            </a:lvl9pPr>
          </a:lstStyle>
          <a:p/>
        </p:txBody>
      </p:sp>
      <p:sp>
        <p:nvSpPr>
          <p:cNvPr id="79" name="Google Shape;79;p11"/>
          <p:cNvSpPr txBox="1"/>
          <p:nvPr>
            <p:ph idx="2" type="body"/>
          </p:nvPr>
        </p:nvSpPr>
        <p:spPr>
          <a:xfrm>
            <a:off x="4823460" y="1936751"/>
            <a:ext cx="3749040" cy="4102100"/>
          </a:xfrm>
          <a:prstGeom prst="rect">
            <a:avLst/>
          </a:prstGeom>
          <a:noFill/>
          <a:ln>
            <a:noFill/>
          </a:ln>
        </p:spPr>
        <p:txBody>
          <a:bodyPr anchorCtr="0" anchor="t" bIns="45700" lIns="91425" spcFirstLastPara="1" rIns="91425" wrap="square" tIns="45700">
            <a:normAutofit/>
          </a:bodyPr>
          <a:lstStyle>
            <a:lvl1pPr indent="-355600" lvl="0" marL="457200" algn="l">
              <a:spcBef>
                <a:spcPts val="0"/>
              </a:spcBef>
              <a:spcAft>
                <a:spcPts val="0"/>
              </a:spcAft>
              <a:buClr>
                <a:schemeClr val="dk1"/>
              </a:buClr>
              <a:buSzPts val="2000"/>
              <a:buChar char="🟇"/>
              <a:defRPr sz="2000"/>
            </a:lvl1pPr>
            <a:lvl2pPr indent="-342900" lvl="1" marL="914400" algn="l">
              <a:spcBef>
                <a:spcPts val="1600"/>
              </a:spcBef>
              <a:spcAft>
                <a:spcPts val="0"/>
              </a:spcAft>
              <a:buSzPts val="1800"/>
              <a:buChar char="🟇"/>
              <a:defRPr sz="1800"/>
            </a:lvl2pPr>
            <a:lvl3pPr indent="-342900" lvl="2" marL="1371600" algn="l">
              <a:spcBef>
                <a:spcPts val="1000"/>
              </a:spcBef>
              <a:spcAft>
                <a:spcPts val="0"/>
              </a:spcAft>
              <a:buClr>
                <a:schemeClr val="dk1"/>
              </a:buClr>
              <a:buSzPts val="1800"/>
              <a:buChar char="🟇"/>
              <a:defRPr sz="1800"/>
            </a:lvl3pPr>
            <a:lvl4pPr indent="-342900" lvl="3" marL="1828800" algn="l">
              <a:spcBef>
                <a:spcPts val="1000"/>
              </a:spcBef>
              <a:spcAft>
                <a:spcPts val="0"/>
              </a:spcAft>
              <a:buSzPts val="1800"/>
              <a:buChar char="🟇"/>
              <a:defRPr sz="1800"/>
            </a:lvl4pPr>
            <a:lvl5pPr indent="-342900" lvl="4" marL="2286000" algn="l">
              <a:spcBef>
                <a:spcPts val="1000"/>
              </a:spcBef>
              <a:spcAft>
                <a:spcPts val="0"/>
              </a:spcAft>
              <a:buClr>
                <a:schemeClr val="dk1"/>
              </a:buClr>
              <a:buSzPts val="1800"/>
              <a:buChar char="🟇"/>
              <a:defRPr sz="1800"/>
            </a:lvl5pPr>
            <a:lvl6pPr indent="-342900" lvl="5" marL="2743200" algn="l">
              <a:spcBef>
                <a:spcPts val="1000"/>
              </a:spcBef>
              <a:spcAft>
                <a:spcPts val="0"/>
              </a:spcAft>
              <a:buSzPts val="1800"/>
              <a:buChar char="🟇"/>
              <a:defRPr sz="1800"/>
            </a:lvl6pPr>
            <a:lvl7pPr indent="-342900" lvl="6" marL="3200400" algn="l">
              <a:spcBef>
                <a:spcPts val="600"/>
              </a:spcBef>
              <a:spcAft>
                <a:spcPts val="0"/>
              </a:spcAft>
              <a:buClr>
                <a:schemeClr val="dk1"/>
              </a:buClr>
              <a:buSzPts val="1800"/>
              <a:buChar char="🟇"/>
              <a:defRPr sz="1800"/>
            </a:lvl7pPr>
            <a:lvl8pPr indent="-342900" lvl="7" marL="3657600" algn="l">
              <a:spcBef>
                <a:spcPts val="600"/>
              </a:spcBef>
              <a:spcAft>
                <a:spcPts val="0"/>
              </a:spcAft>
              <a:buSzPts val="1800"/>
              <a:buChar char="🟇"/>
              <a:defRPr sz="1800"/>
            </a:lvl8pPr>
            <a:lvl9pPr indent="-342900" lvl="8" marL="4114800" algn="l">
              <a:spcBef>
                <a:spcPts val="600"/>
              </a:spcBef>
              <a:spcAft>
                <a:spcPts val="600"/>
              </a:spcAft>
              <a:buClr>
                <a:schemeClr val="dk1"/>
              </a:buClr>
              <a:buSzPts val="1800"/>
              <a:buChar char="🟇"/>
              <a:defRPr sz="1800"/>
            </a:lvl9pPr>
          </a:lstStyle>
          <a:p/>
        </p:txBody>
      </p:sp>
      <p:sp>
        <p:nvSpPr>
          <p:cNvPr id="80" name="Google Shape;80;p11"/>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1"/>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1"/>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1" name="Shape 91"/>
        <p:cNvGrpSpPr/>
        <p:nvPr/>
      </p:nvGrpSpPr>
      <p:grpSpPr>
        <a:xfrm>
          <a:off x="0" y="0"/>
          <a:ext cx="0" cy="0"/>
          <a:chOff x="0" y="0"/>
          <a:chExt cx="0" cy="0"/>
        </a:xfrm>
      </p:grpSpPr>
      <p:sp>
        <p:nvSpPr>
          <p:cNvPr id="92" name="Google Shape;92;p13"/>
          <p:cNvSpPr txBox="1"/>
          <p:nvPr>
            <p:ph type="title"/>
          </p:nvPr>
        </p:nvSpPr>
        <p:spPr>
          <a:xfrm>
            <a:off x="571500" y="274638"/>
            <a:ext cx="80010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3" name="Google Shape;93;p13"/>
          <p:cNvSpPr txBox="1"/>
          <p:nvPr>
            <p:ph idx="1" type="body"/>
          </p:nvPr>
        </p:nvSpPr>
        <p:spPr>
          <a:xfrm>
            <a:off x="571500" y="1874838"/>
            <a:ext cx="3749040" cy="639762"/>
          </a:xfrm>
          <a:prstGeom prst="rect">
            <a:avLst/>
          </a:prstGeom>
          <a:noFill/>
          <a:ln>
            <a:noFill/>
          </a:ln>
        </p:spPr>
        <p:txBody>
          <a:bodyPr anchorCtr="0" anchor="ctr" bIns="45700" lIns="91425" spcFirstLastPara="1" rIns="91425" wrap="square" tIns="45700">
            <a:noAutofit/>
          </a:bodyPr>
          <a:lstStyle>
            <a:lvl1pPr indent="-228600" lvl="0" marL="457200" algn="ctr">
              <a:spcBef>
                <a:spcPts val="0"/>
              </a:spcBef>
              <a:spcAft>
                <a:spcPts val="0"/>
              </a:spcAft>
              <a:buClr>
                <a:schemeClr val="dk1"/>
              </a:buClr>
              <a:buSzPts val="2400"/>
              <a:buNone/>
              <a:defRPr b="0" sz="2400"/>
            </a:lvl1pPr>
            <a:lvl2pPr indent="-228600" lvl="1" marL="914400" algn="l">
              <a:spcBef>
                <a:spcPts val="0"/>
              </a:spcBef>
              <a:spcAft>
                <a:spcPts val="0"/>
              </a:spcAft>
              <a:buSzPts val="2000"/>
              <a:buNone/>
              <a:defRPr b="1" sz="2000"/>
            </a:lvl2pPr>
            <a:lvl3pPr indent="-228600" lvl="2" marL="1371600" algn="l">
              <a:spcBef>
                <a:spcPts val="1000"/>
              </a:spcBef>
              <a:spcAft>
                <a:spcPts val="0"/>
              </a:spcAft>
              <a:buClr>
                <a:schemeClr val="dk1"/>
              </a:buClr>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Clr>
                <a:schemeClr val="dk1"/>
              </a:buClr>
              <a:buSzPts val="1600"/>
              <a:buNone/>
              <a:defRPr b="1" sz="1600"/>
            </a:lvl5pPr>
            <a:lvl6pPr indent="-228600" lvl="5" marL="2743200" algn="l">
              <a:spcBef>
                <a:spcPts val="1000"/>
              </a:spcBef>
              <a:spcAft>
                <a:spcPts val="0"/>
              </a:spcAft>
              <a:buSzPts val="1600"/>
              <a:buNone/>
              <a:defRPr b="1" sz="1600"/>
            </a:lvl6pPr>
            <a:lvl7pPr indent="-228600" lvl="6" marL="3200400" algn="l">
              <a:spcBef>
                <a:spcPts val="600"/>
              </a:spcBef>
              <a:spcAft>
                <a:spcPts val="0"/>
              </a:spcAft>
              <a:buClr>
                <a:schemeClr val="dk1"/>
              </a:buClr>
              <a:buSzPts val="1600"/>
              <a:buNone/>
              <a:defRPr b="1" sz="1600"/>
            </a:lvl7pPr>
            <a:lvl8pPr indent="-228600" lvl="7" marL="3657600" algn="l">
              <a:spcBef>
                <a:spcPts val="600"/>
              </a:spcBef>
              <a:spcAft>
                <a:spcPts val="0"/>
              </a:spcAft>
              <a:buSzPts val="1600"/>
              <a:buNone/>
              <a:defRPr b="1" sz="1600"/>
            </a:lvl8pPr>
            <a:lvl9pPr indent="-228600" lvl="8" marL="4114800" algn="l">
              <a:spcBef>
                <a:spcPts val="600"/>
              </a:spcBef>
              <a:spcAft>
                <a:spcPts val="600"/>
              </a:spcAft>
              <a:buClr>
                <a:schemeClr val="dk1"/>
              </a:buClr>
              <a:buSzPts val="1600"/>
              <a:buNone/>
              <a:defRPr b="1" sz="1600"/>
            </a:lvl9pPr>
          </a:lstStyle>
          <a:p/>
        </p:txBody>
      </p:sp>
      <p:sp>
        <p:nvSpPr>
          <p:cNvPr id="94" name="Google Shape;94;p13"/>
          <p:cNvSpPr txBox="1"/>
          <p:nvPr>
            <p:ph idx="2" type="body"/>
          </p:nvPr>
        </p:nvSpPr>
        <p:spPr>
          <a:xfrm>
            <a:off x="571500" y="2590800"/>
            <a:ext cx="3749040" cy="3448050"/>
          </a:xfrm>
          <a:prstGeom prst="rect">
            <a:avLst/>
          </a:prstGeom>
          <a:noFill/>
          <a:ln>
            <a:noFill/>
          </a:ln>
        </p:spPr>
        <p:txBody>
          <a:bodyPr anchorCtr="0" anchor="t" bIns="45700" lIns="91425" spcFirstLastPara="1" rIns="91425" wrap="square" tIns="45700">
            <a:normAutofit/>
          </a:bodyPr>
          <a:lstStyle>
            <a:lvl1pPr indent="-342900" lvl="0" marL="457200" algn="l">
              <a:spcBef>
                <a:spcPts val="0"/>
              </a:spcBef>
              <a:spcAft>
                <a:spcPts val="0"/>
              </a:spcAft>
              <a:buClr>
                <a:schemeClr val="dk1"/>
              </a:buClr>
              <a:buSzPts val="1800"/>
              <a:buChar char="🟇"/>
              <a:defRPr sz="1800"/>
            </a:lvl1pPr>
            <a:lvl2pPr indent="-342900" lvl="1" marL="914400" algn="l">
              <a:spcBef>
                <a:spcPts val="1400"/>
              </a:spcBef>
              <a:spcAft>
                <a:spcPts val="0"/>
              </a:spcAft>
              <a:buSzPts val="1800"/>
              <a:buChar char="🟇"/>
              <a:defRPr sz="1800"/>
            </a:lvl2pPr>
            <a:lvl3pPr indent="-342900" lvl="2" marL="1371600" algn="l">
              <a:spcBef>
                <a:spcPts val="1000"/>
              </a:spcBef>
              <a:spcAft>
                <a:spcPts val="0"/>
              </a:spcAft>
              <a:buClr>
                <a:schemeClr val="dk1"/>
              </a:buClr>
              <a:buSzPts val="1800"/>
              <a:buChar char="🟇"/>
              <a:defRPr sz="1800"/>
            </a:lvl3pPr>
            <a:lvl4pPr indent="-342900" lvl="3" marL="1828800" algn="l">
              <a:spcBef>
                <a:spcPts val="1000"/>
              </a:spcBef>
              <a:spcAft>
                <a:spcPts val="0"/>
              </a:spcAft>
              <a:buSzPts val="1800"/>
              <a:buChar char="🟇"/>
              <a:defRPr sz="1800"/>
            </a:lvl4pPr>
            <a:lvl5pPr indent="-342900" lvl="4" marL="2286000" algn="l">
              <a:spcBef>
                <a:spcPts val="1000"/>
              </a:spcBef>
              <a:spcAft>
                <a:spcPts val="0"/>
              </a:spcAft>
              <a:buClr>
                <a:schemeClr val="dk1"/>
              </a:buClr>
              <a:buSzPts val="1800"/>
              <a:buChar char="🟇"/>
              <a:defRPr sz="1800"/>
            </a:lvl5pPr>
            <a:lvl6pPr indent="-342900" lvl="5" marL="2743200" algn="l">
              <a:spcBef>
                <a:spcPts val="1000"/>
              </a:spcBef>
              <a:spcAft>
                <a:spcPts val="0"/>
              </a:spcAft>
              <a:buSzPts val="1800"/>
              <a:buChar char="🟇"/>
              <a:defRPr sz="1800"/>
            </a:lvl6pPr>
            <a:lvl7pPr indent="-342900" lvl="6" marL="3200400" algn="l">
              <a:spcBef>
                <a:spcPts val="600"/>
              </a:spcBef>
              <a:spcAft>
                <a:spcPts val="0"/>
              </a:spcAft>
              <a:buClr>
                <a:schemeClr val="dk1"/>
              </a:buClr>
              <a:buSzPts val="1800"/>
              <a:buChar char="🟇"/>
              <a:defRPr sz="1800"/>
            </a:lvl7pPr>
            <a:lvl8pPr indent="-342900" lvl="7" marL="3657600" algn="l">
              <a:spcBef>
                <a:spcPts val="600"/>
              </a:spcBef>
              <a:spcAft>
                <a:spcPts val="0"/>
              </a:spcAft>
              <a:buSzPts val="1800"/>
              <a:buChar char="🟇"/>
              <a:defRPr sz="1800"/>
            </a:lvl8pPr>
            <a:lvl9pPr indent="-342900" lvl="8" marL="4114800" algn="l">
              <a:spcBef>
                <a:spcPts val="600"/>
              </a:spcBef>
              <a:spcAft>
                <a:spcPts val="600"/>
              </a:spcAft>
              <a:buClr>
                <a:schemeClr val="dk1"/>
              </a:buClr>
              <a:buSzPts val="1800"/>
              <a:buChar char="🟇"/>
              <a:defRPr sz="1800"/>
            </a:lvl9pPr>
          </a:lstStyle>
          <a:p/>
        </p:txBody>
      </p:sp>
      <p:sp>
        <p:nvSpPr>
          <p:cNvPr id="95" name="Google Shape;95;p13"/>
          <p:cNvSpPr txBox="1"/>
          <p:nvPr>
            <p:ph idx="3" type="body"/>
          </p:nvPr>
        </p:nvSpPr>
        <p:spPr>
          <a:xfrm>
            <a:off x="4823460" y="1874838"/>
            <a:ext cx="3749040" cy="639762"/>
          </a:xfrm>
          <a:prstGeom prst="rect">
            <a:avLst/>
          </a:prstGeom>
          <a:noFill/>
          <a:ln>
            <a:noFill/>
          </a:ln>
        </p:spPr>
        <p:txBody>
          <a:bodyPr anchorCtr="0" anchor="ctr" bIns="45700" lIns="91425" spcFirstLastPara="1" rIns="91425" wrap="square" tIns="45700">
            <a:noAutofit/>
          </a:bodyPr>
          <a:lstStyle>
            <a:lvl1pPr indent="-228600" lvl="0" marL="457200" algn="ctr">
              <a:spcBef>
                <a:spcPts val="0"/>
              </a:spcBef>
              <a:spcAft>
                <a:spcPts val="0"/>
              </a:spcAft>
              <a:buClr>
                <a:schemeClr val="dk1"/>
              </a:buClr>
              <a:buSzPts val="2400"/>
              <a:buNone/>
              <a:defRPr b="0" sz="2400"/>
            </a:lvl1pPr>
            <a:lvl2pPr indent="-228600" lvl="1" marL="914400" algn="l">
              <a:spcBef>
                <a:spcPts val="0"/>
              </a:spcBef>
              <a:spcAft>
                <a:spcPts val="0"/>
              </a:spcAft>
              <a:buSzPts val="2000"/>
              <a:buNone/>
              <a:defRPr b="1" sz="2000"/>
            </a:lvl2pPr>
            <a:lvl3pPr indent="-228600" lvl="2" marL="1371600" algn="l">
              <a:spcBef>
                <a:spcPts val="1000"/>
              </a:spcBef>
              <a:spcAft>
                <a:spcPts val="0"/>
              </a:spcAft>
              <a:buClr>
                <a:schemeClr val="dk1"/>
              </a:buClr>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Clr>
                <a:schemeClr val="dk1"/>
              </a:buClr>
              <a:buSzPts val="1600"/>
              <a:buNone/>
              <a:defRPr b="1" sz="1600"/>
            </a:lvl5pPr>
            <a:lvl6pPr indent="-228600" lvl="5" marL="2743200" algn="l">
              <a:spcBef>
                <a:spcPts val="1000"/>
              </a:spcBef>
              <a:spcAft>
                <a:spcPts val="0"/>
              </a:spcAft>
              <a:buSzPts val="1600"/>
              <a:buNone/>
              <a:defRPr b="1" sz="1600"/>
            </a:lvl6pPr>
            <a:lvl7pPr indent="-228600" lvl="6" marL="3200400" algn="l">
              <a:spcBef>
                <a:spcPts val="600"/>
              </a:spcBef>
              <a:spcAft>
                <a:spcPts val="0"/>
              </a:spcAft>
              <a:buClr>
                <a:schemeClr val="dk1"/>
              </a:buClr>
              <a:buSzPts val="1600"/>
              <a:buNone/>
              <a:defRPr b="1" sz="1600"/>
            </a:lvl7pPr>
            <a:lvl8pPr indent="-228600" lvl="7" marL="3657600" algn="l">
              <a:spcBef>
                <a:spcPts val="600"/>
              </a:spcBef>
              <a:spcAft>
                <a:spcPts val="0"/>
              </a:spcAft>
              <a:buSzPts val="1600"/>
              <a:buNone/>
              <a:defRPr b="1" sz="1600"/>
            </a:lvl8pPr>
            <a:lvl9pPr indent="-228600" lvl="8" marL="4114800" algn="l">
              <a:spcBef>
                <a:spcPts val="600"/>
              </a:spcBef>
              <a:spcAft>
                <a:spcPts val="600"/>
              </a:spcAft>
              <a:buClr>
                <a:schemeClr val="dk1"/>
              </a:buClr>
              <a:buSzPts val="1600"/>
              <a:buNone/>
              <a:defRPr b="1" sz="1600"/>
            </a:lvl9pPr>
          </a:lstStyle>
          <a:p/>
        </p:txBody>
      </p:sp>
      <p:sp>
        <p:nvSpPr>
          <p:cNvPr id="96" name="Google Shape;96;p13"/>
          <p:cNvSpPr txBox="1"/>
          <p:nvPr>
            <p:ph idx="4" type="body"/>
          </p:nvPr>
        </p:nvSpPr>
        <p:spPr>
          <a:xfrm>
            <a:off x="4823460" y="2590800"/>
            <a:ext cx="3749040" cy="3448050"/>
          </a:xfrm>
          <a:prstGeom prst="rect">
            <a:avLst/>
          </a:prstGeom>
          <a:noFill/>
          <a:ln>
            <a:noFill/>
          </a:ln>
        </p:spPr>
        <p:txBody>
          <a:bodyPr anchorCtr="0" anchor="t" bIns="45700" lIns="91425" spcFirstLastPara="1" rIns="91425" wrap="square" tIns="45700">
            <a:normAutofit/>
          </a:bodyPr>
          <a:lstStyle>
            <a:lvl1pPr indent="-342900" lvl="0" marL="457200" algn="l">
              <a:spcBef>
                <a:spcPts val="0"/>
              </a:spcBef>
              <a:spcAft>
                <a:spcPts val="0"/>
              </a:spcAft>
              <a:buClr>
                <a:schemeClr val="dk1"/>
              </a:buClr>
              <a:buSzPts val="1800"/>
              <a:buChar char="🟇"/>
              <a:defRPr sz="1800"/>
            </a:lvl1pPr>
            <a:lvl2pPr indent="-342900" lvl="1" marL="914400" algn="l">
              <a:spcBef>
                <a:spcPts val="1400"/>
              </a:spcBef>
              <a:spcAft>
                <a:spcPts val="0"/>
              </a:spcAft>
              <a:buSzPts val="1800"/>
              <a:buChar char="🟇"/>
              <a:defRPr sz="1800"/>
            </a:lvl2pPr>
            <a:lvl3pPr indent="-342900" lvl="2" marL="1371600" algn="l">
              <a:spcBef>
                <a:spcPts val="1000"/>
              </a:spcBef>
              <a:spcAft>
                <a:spcPts val="0"/>
              </a:spcAft>
              <a:buClr>
                <a:schemeClr val="dk1"/>
              </a:buClr>
              <a:buSzPts val="1800"/>
              <a:buChar char="🟇"/>
              <a:defRPr sz="1800"/>
            </a:lvl3pPr>
            <a:lvl4pPr indent="-342900" lvl="3" marL="1828800" algn="l">
              <a:spcBef>
                <a:spcPts val="1000"/>
              </a:spcBef>
              <a:spcAft>
                <a:spcPts val="0"/>
              </a:spcAft>
              <a:buSzPts val="1800"/>
              <a:buChar char="🟇"/>
              <a:defRPr sz="1800"/>
            </a:lvl4pPr>
            <a:lvl5pPr indent="-342900" lvl="4" marL="2286000" algn="l">
              <a:spcBef>
                <a:spcPts val="1000"/>
              </a:spcBef>
              <a:spcAft>
                <a:spcPts val="0"/>
              </a:spcAft>
              <a:buClr>
                <a:schemeClr val="dk1"/>
              </a:buClr>
              <a:buSzPts val="1800"/>
              <a:buChar char="🟇"/>
              <a:defRPr sz="1800"/>
            </a:lvl5pPr>
            <a:lvl6pPr indent="-342900" lvl="5" marL="2743200" algn="l">
              <a:spcBef>
                <a:spcPts val="1000"/>
              </a:spcBef>
              <a:spcAft>
                <a:spcPts val="0"/>
              </a:spcAft>
              <a:buSzPts val="1800"/>
              <a:buChar char="🟇"/>
              <a:defRPr sz="1800"/>
            </a:lvl6pPr>
            <a:lvl7pPr indent="-342900" lvl="6" marL="3200400" algn="l">
              <a:spcBef>
                <a:spcPts val="600"/>
              </a:spcBef>
              <a:spcAft>
                <a:spcPts val="0"/>
              </a:spcAft>
              <a:buClr>
                <a:schemeClr val="dk1"/>
              </a:buClr>
              <a:buSzPts val="1800"/>
              <a:buChar char="🟇"/>
              <a:defRPr sz="1800"/>
            </a:lvl7pPr>
            <a:lvl8pPr indent="-342900" lvl="7" marL="3657600" algn="l">
              <a:spcBef>
                <a:spcPts val="600"/>
              </a:spcBef>
              <a:spcAft>
                <a:spcPts val="0"/>
              </a:spcAft>
              <a:buSzPts val="1800"/>
              <a:buChar char="🟇"/>
              <a:defRPr sz="1800"/>
            </a:lvl8pPr>
            <a:lvl9pPr indent="-342900" lvl="8" marL="4114800" algn="l">
              <a:spcBef>
                <a:spcPts val="600"/>
              </a:spcBef>
              <a:spcAft>
                <a:spcPts val="600"/>
              </a:spcAft>
              <a:buClr>
                <a:schemeClr val="dk1"/>
              </a:buClr>
              <a:buSzPts val="1800"/>
              <a:buChar char="🟇"/>
              <a:defRPr sz="1800"/>
            </a:lvl9pPr>
          </a:lstStyle>
          <a:p/>
        </p:txBody>
      </p:sp>
      <p:sp>
        <p:nvSpPr>
          <p:cNvPr id="97" name="Google Shape;97;p13"/>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3"/>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13"/>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8" name="Shape 108"/>
        <p:cNvGrpSpPr/>
        <p:nvPr/>
      </p:nvGrpSpPr>
      <p:grpSpPr>
        <a:xfrm>
          <a:off x="0" y="0"/>
          <a:ext cx="0" cy="0"/>
          <a:chOff x="0" y="0"/>
          <a:chExt cx="0" cy="0"/>
        </a:xfrm>
      </p:grpSpPr>
      <p:sp>
        <p:nvSpPr>
          <p:cNvPr id="109" name="Google Shape;109;p15"/>
          <p:cNvSpPr txBox="1"/>
          <p:nvPr>
            <p:ph type="title"/>
          </p:nvPr>
        </p:nvSpPr>
        <p:spPr>
          <a:xfrm>
            <a:off x="571500" y="1282700"/>
            <a:ext cx="8001000" cy="19177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b="0" sz="5600" cap="none">
                <a:solidFill>
                  <a:schemeClr val="dk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10" name="Google Shape;110;p15"/>
          <p:cNvSpPr txBox="1"/>
          <p:nvPr>
            <p:ph idx="1" type="body"/>
          </p:nvPr>
        </p:nvSpPr>
        <p:spPr>
          <a:xfrm>
            <a:off x="571500" y="3644153"/>
            <a:ext cx="8001000" cy="833718"/>
          </a:xfrm>
          <a:prstGeom prst="rect">
            <a:avLst/>
          </a:prstGeom>
          <a:noFill/>
          <a:ln>
            <a:noFill/>
          </a:ln>
        </p:spPr>
        <p:txBody>
          <a:bodyPr anchorCtr="0" anchor="t" bIns="45700" lIns="91425" spcFirstLastPara="1" rIns="91425" wrap="square" tIns="45700">
            <a:noAutofit/>
          </a:bodyPr>
          <a:lstStyle>
            <a:lvl1pPr indent="-228600" lvl="0" marL="457200" algn="ctr">
              <a:spcBef>
                <a:spcPts val="0"/>
              </a:spcBef>
              <a:spcAft>
                <a:spcPts val="0"/>
              </a:spcAft>
              <a:buClr>
                <a:schemeClr val="dk1"/>
              </a:buClr>
              <a:buSzPts val="2000"/>
              <a:buNone/>
              <a:defRPr sz="2000" cap="none">
                <a:solidFill>
                  <a:schemeClr val="dk1"/>
                </a:solidFill>
              </a:defRPr>
            </a:lvl1pPr>
            <a:lvl2pPr indent="-228600" lvl="1" marL="914400" algn="l">
              <a:spcBef>
                <a:spcPts val="0"/>
              </a:spcBef>
              <a:spcAft>
                <a:spcPts val="0"/>
              </a:spcAft>
              <a:buSzPts val="1800"/>
              <a:buNone/>
              <a:defRPr sz="1800">
                <a:solidFill>
                  <a:srgbClr val="888888"/>
                </a:solidFill>
              </a:defRPr>
            </a:lvl2pPr>
            <a:lvl3pPr indent="-228600" lvl="2" marL="1371600" algn="l">
              <a:spcBef>
                <a:spcPts val="1000"/>
              </a:spcBef>
              <a:spcAft>
                <a:spcPts val="0"/>
              </a:spcAft>
              <a:buClr>
                <a:srgbClr val="888888"/>
              </a:buClr>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Clr>
                <a:srgbClr val="888888"/>
              </a:buClr>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600"/>
              </a:spcBef>
              <a:spcAft>
                <a:spcPts val="0"/>
              </a:spcAft>
              <a:buClr>
                <a:srgbClr val="888888"/>
              </a:buClr>
              <a:buSzPts val="1400"/>
              <a:buNone/>
              <a:defRPr sz="1400">
                <a:solidFill>
                  <a:srgbClr val="888888"/>
                </a:solidFill>
              </a:defRPr>
            </a:lvl7pPr>
            <a:lvl8pPr indent="-228600" lvl="7" marL="3657600" algn="l">
              <a:spcBef>
                <a:spcPts val="600"/>
              </a:spcBef>
              <a:spcAft>
                <a:spcPts val="0"/>
              </a:spcAft>
              <a:buSzPts val="1400"/>
              <a:buNone/>
              <a:defRPr sz="1400">
                <a:solidFill>
                  <a:srgbClr val="888888"/>
                </a:solidFill>
              </a:defRPr>
            </a:lvl8pPr>
            <a:lvl9pPr indent="-228600" lvl="8" marL="4114800" algn="l">
              <a:spcBef>
                <a:spcPts val="600"/>
              </a:spcBef>
              <a:spcAft>
                <a:spcPts val="600"/>
              </a:spcAft>
              <a:buClr>
                <a:srgbClr val="888888"/>
              </a:buClr>
              <a:buSzPts val="1400"/>
              <a:buNone/>
              <a:defRPr sz="1400">
                <a:solidFill>
                  <a:srgbClr val="888888"/>
                </a:solidFill>
              </a:defRPr>
            </a:lvl9pPr>
          </a:lstStyle>
          <a:p/>
        </p:txBody>
      </p:sp>
      <p:sp>
        <p:nvSpPr>
          <p:cNvPr id="111" name="Google Shape;111;p15"/>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15"/>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15"/>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3" name="Shape 123"/>
        <p:cNvGrpSpPr/>
        <p:nvPr/>
      </p:nvGrpSpPr>
      <p:grpSpPr>
        <a:xfrm>
          <a:off x="0" y="0"/>
          <a:ext cx="0" cy="0"/>
          <a:chOff x="0" y="0"/>
          <a:chExt cx="0" cy="0"/>
        </a:xfrm>
      </p:grpSpPr>
      <p:sp>
        <p:nvSpPr>
          <p:cNvPr id="124" name="Google Shape;124;p17"/>
          <p:cNvSpPr txBox="1"/>
          <p:nvPr>
            <p:ph type="title"/>
          </p:nvPr>
        </p:nvSpPr>
        <p:spPr>
          <a:xfrm>
            <a:off x="594360" y="434609"/>
            <a:ext cx="3749040" cy="1709928"/>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dk1"/>
              </a:buClr>
              <a:buSzPts val="3600"/>
              <a:buFont typeface="Lustria"/>
              <a:buNone/>
              <a:defRPr b="0" sz="3600">
                <a:solidFill>
                  <a:schemeClr val="dk1"/>
                </a:solidFill>
                <a:latin typeface="Lustria"/>
                <a:ea typeface="Lustria"/>
                <a:cs typeface="Lustria"/>
                <a:sym typeface="Lustria"/>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25" name="Google Shape;125;p17"/>
          <p:cNvSpPr txBox="1"/>
          <p:nvPr>
            <p:ph idx="1" type="body"/>
          </p:nvPr>
        </p:nvSpPr>
        <p:spPr>
          <a:xfrm>
            <a:off x="594360" y="2551176"/>
            <a:ext cx="3749040" cy="3145536"/>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Clr>
                <a:schemeClr val="dk1"/>
              </a:buClr>
              <a:buSzPts val="1800"/>
              <a:buNone/>
              <a:defRPr sz="1800">
                <a:solidFill>
                  <a:schemeClr val="dk1"/>
                </a:solidFill>
                <a:latin typeface="Lustria"/>
                <a:ea typeface="Lustria"/>
                <a:cs typeface="Lustria"/>
                <a:sym typeface="Lustria"/>
              </a:defRPr>
            </a:lvl1pPr>
            <a:lvl2pPr indent="-228600" lvl="1" marL="914400" algn="l">
              <a:spcBef>
                <a:spcPts val="1000"/>
              </a:spcBef>
              <a:spcAft>
                <a:spcPts val="0"/>
              </a:spcAft>
              <a:buSzPts val="1200"/>
              <a:buNone/>
              <a:defRPr sz="1200"/>
            </a:lvl2pPr>
            <a:lvl3pPr indent="-228600" lvl="2" marL="1371600" algn="l">
              <a:spcBef>
                <a:spcPts val="1000"/>
              </a:spcBef>
              <a:spcAft>
                <a:spcPts val="0"/>
              </a:spcAft>
              <a:buClr>
                <a:schemeClr val="dk1"/>
              </a:buClr>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Clr>
                <a:schemeClr val="dk1"/>
              </a:buClr>
              <a:buSzPts val="900"/>
              <a:buNone/>
              <a:defRPr sz="900"/>
            </a:lvl5pPr>
            <a:lvl6pPr indent="-228600" lvl="5" marL="2743200" algn="l">
              <a:spcBef>
                <a:spcPts val="1000"/>
              </a:spcBef>
              <a:spcAft>
                <a:spcPts val="0"/>
              </a:spcAft>
              <a:buSzPts val="900"/>
              <a:buNone/>
              <a:defRPr sz="900"/>
            </a:lvl6pPr>
            <a:lvl7pPr indent="-228600" lvl="6" marL="3200400" algn="l">
              <a:spcBef>
                <a:spcPts val="600"/>
              </a:spcBef>
              <a:spcAft>
                <a:spcPts val="0"/>
              </a:spcAft>
              <a:buClr>
                <a:schemeClr val="dk1"/>
              </a:buClr>
              <a:buSzPts val="900"/>
              <a:buNone/>
              <a:defRPr sz="900"/>
            </a:lvl7pPr>
            <a:lvl8pPr indent="-228600" lvl="7" marL="3657600" algn="l">
              <a:spcBef>
                <a:spcPts val="600"/>
              </a:spcBef>
              <a:spcAft>
                <a:spcPts val="0"/>
              </a:spcAft>
              <a:buSzPts val="900"/>
              <a:buNone/>
              <a:defRPr sz="900"/>
            </a:lvl8pPr>
            <a:lvl9pPr indent="-228600" lvl="8" marL="4114800" algn="l">
              <a:spcBef>
                <a:spcPts val="600"/>
              </a:spcBef>
              <a:spcAft>
                <a:spcPts val="600"/>
              </a:spcAft>
              <a:buClr>
                <a:schemeClr val="dk1"/>
              </a:buClr>
              <a:buSzPts val="900"/>
              <a:buNone/>
              <a:defRPr sz="900"/>
            </a:lvl9pPr>
          </a:lstStyle>
          <a:p/>
        </p:txBody>
      </p:sp>
      <p:sp>
        <p:nvSpPr>
          <p:cNvPr id="126" name="Google Shape;126;p17"/>
          <p:cNvSpPr/>
          <p:nvPr>
            <p:ph idx="2" type="pic"/>
          </p:nvPr>
        </p:nvSpPr>
        <p:spPr>
          <a:xfrm rot="150174">
            <a:off x="4827538" y="836203"/>
            <a:ext cx="3657600" cy="4937760"/>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7560000" dist="44450" sy="98000" ky="200000">
              <a:srgbClr val="000000">
                <a:alpha val="20000"/>
              </a:srgbClr>
            </a:outerShdw>
          </a:effectLst>
        </p:spPr>
      </p:sp>
      <p:sp>
        <p:nvSpPr>
          <p:cNvPr id="127" name="Google Shape;127;p17"/>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17"/>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17"/>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Pictures above Caption" type="picTx">
  <p:cSld name="PICTURE_WITH_CAPTION_TEXT">
    <p:spTree>
      <p:nvGrpSpPr>
        <p:cNvPr id="140" name="Shape 140"/>
        <p:cNvGrpSpPr/>
        <p:nvPr/>
      </p:nvGrpSpPr>
      <p:grpSpPr>
        <a:xfrm>
          <a:off x="0" y="0"/>
          <a:ext cx="0" cy="0"/>
          <a:chOff x="0" y="0"/>
          <a:chExt cx="0" cy="0"/>
        </a:xfrm>
      </p:grpSpPr>
      <p:sp>
        <p:nvSpPr>
          <p:cNvPr id="141" name="Google Shape;141;p19"/>
          <p:cNvSpPr txBox="1"/>
          <p:nvPr>
            <p:ph type="title"/>
          </p:nvPr>
        </p:nvSpPr>
        <p:spPr>
          <a:xfrm>
            <a:off x="571500" y="2924825"/>
            <a:ext cx="8001000" cy="1709928"/>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dk1"/>
              </a:buClr>
              <a:buSzPts val="4000"/>
              <a:buFont typeface="Lustria"/>
              <a:buNone/>
              <a:defRPr b="0" sz="4000">
                <a:solidFill>
                  <a:schemeClr val="dk1"/>
                </a:solidFill>
                <a:latin typeface="Lustria"/>
                <a:ea typeface="Lustria"/>
                <a:cs typeface="Lustria"/>
                <a:sym typeface="Lustria"/>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42" name="Google Shape;142;p19"/>
          <p:cNvSpPr txBox="1"/>
          <p:nvPr>
            <p:ph idx="1" type="body"/>
          </p:nvPr>
        </p:nvSpPr>
        <p:spPr>
          <a:xfrm>
            <a:off x="571500" y="4800600"/>
            <a:ext cx="8001000" cy="1219200"/>
          </a:xfrm>
          <a:prstGeom prst="rect">
            <a:avLst/>
          </a:prstGeom>
          <a:noFill/>
          <a:ln>
            <a:noFill/>
          </a:ln>
        </p:spPr>
        <p:txBody>
          <a:bodyPr anchorCtr="0" anchor="t" bIns="45700" lIns="91425" spcFirstLastPara="1" rIns="91425" wrap="square" tIns="45700">
            <a:normAutofit/>
          </a:bodyPr>
          <a:lstStyle>
            <a:lvl1pPr indent="-228600" lvl="0" marL="457200" algn="ctr">
              <a:spcBef>
                <a:spcPts val="0"/>
              </a:spcBef>
              <a:spcAft>
                <a:spcPts val="0"/>
              </a:spcAft>
              <a:buClr>
                <a:schemeClr val="dk1"/>
              </a:buClr>
              <a:buSzPts val="1800"/>
              <a:buNone/>
              <a:defRPr sz="1800">
                <a:solidFill>
                  <a:schemeClr val="dk1"/>
                </a:solidFill>
                <a:latin typeface="Lustria"/>
                <a:ea typeface="Lustria"/>
                <a:cs typeface="Lustria"/>
                <a:sym typeface="Lustria"/>
              </a:defRPr>
            </a:lvl1pPr>
            <a:lvl2pPr indent="-228600" lvl="1" marL="914400" algn="l">
              <a:spcBef>
                <a:spcPts val="300"/>
              </a:spcBef>
              <a:spcAft>
                <a:spcPts val="0"/>
              </a:spcAft>
              <a:buSzPts val="1200"/>
              <a:buNone/>
              <a:defRPr sz="1200"/>
            </a:lvl2pPr>
            <a:lvl3pPr indent="-228600" lvl="2" marL="1371600" algn="l">
              <a:spcBef>
                <a:spcPts val="1000"/>
              </a:spcBef>
              <a:spcAft>
                <a:spcPts val="0"/>
              </a:spcAft>
              <a:buClr>
                <a:schemeClr val="dk1"/>
              </a:buClr>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Clr>
                <a:schemeClr val="dk1"/>
              </a:buClr>
              <a:buSzPts val="900"/>
              <a:buNone/>
              <a:defRPr sz="900"/>
            </a:lvl5pPr>
            <a:lvl6pPr indent="-228600" lvl="5" marL="2743200" algn="l">
              <a:spcBef>
                <a:spcPts val="1000"/>
              </a:spcBef>
              <a:spcAft>
                <a:spcPts val="0"/>
              </a:spcAft>
              <a:buSzPts val="900"/>
              <a:buNone/>
              <a:defRPr sz="900"/>
            </a:lvl6pPr>
            <a:lvl7pPr indent="-228600" lvl="6" marL="3200400" algn="l">
              <a:spcBef>
                <a:spcPts val="600"/>
              </a:spcBef>
              <a:spcAft>
                <a:spcPts val="0"/>
              </a:spcAft>
              <a:buClr>
                <a:schemeClr val="dk1"/>
              </a:buClr>
              <a:buSzPts val="900"/>
              <a:buNone/>
              <a:defRPr sz="900"/>
            </a:lvl7pPr>
            <a:lvl8pPr indent="-228600" lvl="7" marL="3657600" algn="l">
              <a:spcBef>
                <a:spcPts val="600"/>
              </a:spcBef>
              <a:spcAft>
                <a:spcPts val="0"/>
              </a:spcAft>
              <a:buSzPts val="900"/>
              <a:buNone/>
              <a:defRPr sz="900"/>
            </a:lvl8pPr>
            <a:lvl9pPr indent="-228600" lvl="8" marL="4114800" algn="l">
              <a:spcBef>
                <a:spcPts val="600"/>
              </a:spcBef>
              <a:spcAft>
                <a:spcPts val="600"/>
              </a:spcAft>
              <a:buClr>
                <a:schemeClr val="dk1"/>
              </a:buClr>
              <a:buSzPts val="900"/>
              <a:buNone/>
              <a:defRPr sz="900"/>
            </a:lvl9pPr>
          </a:lstStyle>
          <a:p/>
        </p:txBody>
      </p:sp>
      <p:sp>
        <p:nvSpPr>
          <p:cNvPr id="143" name="Google Shape;143;p19"/>
          <p:cNvSpPr/>
          <p:nvPr>
            <p:ph idx="2" type="pic"/>
          </p:nvPr>
        </p:nvSpPr>
        <p:spPr>
          <a:xfrm rot="150321">
            <a:off x="4329929" y="546774"/>
            <a:ext cx="4163077" cy="2961146"/>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31750" sy="98000" ky="200000">
              <a:srgbClr val="000000">
                <a:alpha val="20000"/>
              </a:srgbClr>
            </a:outerShdw>
          </a:effectLst>
        </p:spPr>
      </p:sp>
      <p:sp>
        <p:nvSpPr>
          <p:cNvPr id="144" name="Google Shape;144;p19"/>
          <p:cNvSpPr/>
          <p:nvPr>
            <p:ph idx="3" type="pic"/>
          </p:nvPr>
        </p:nvSpPr>
        <p:spPr>
          <a:xfrm rot="-219327">
            <a:off x="699762" y="451178"/>
            <a:ext cx="4163077" cy="2961146"/>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44450" ky="200000">
              <a:srgbClr val="000000">
                <a:alpha val="20000"/>
              </a:srgbClr>
            </a:outerShdw>
          </a:effectLst>
        </p:spPr>
      </p:sp>
      <p:sp>
        <p:nvSpPr>
          <p:cNvPr id="145" name="Google Shape;145;p19"/>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19"/>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19"/>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3 Pictures" showMasterSp="0">
  <p:cSld name="Title Slide with 3 Pictures">
    <p:spTree>
      <p:nvGrpSpPr>
        <p:cNvPr id="159" name="Shape 159"/>
        <p:cNvGrpSpPr/>
        <p:nvPr/>
      </p:nvGrpSpPr>
      <p:grpSpPr>
        <a:xfrm>
          <a:off x="0" y="0"/>
          <a:ext cx="0" cy="0"/>
          <a:chOff x="0" y="0"/>
          <a:chExt cx="0" cy="0"/>
        </a:xfrm>
      </p:grpSpPr>
      <p:sp>
        <p:nvSpPr>
          <p:cNvPr id="160" name="Google Shape;160;p21"/>
          <p:cNvSpPr txBox="1"/>
          <p:nvPr>
            <p:ph type="ctrTitle"/>
          </p:nvPr>
        </p:nvSpPr>
        <p:spPr>
          <a:xfrm>
            <a:off x="571500" y="2057401"/>
            <a:ext cx="8001000" cy="2424766"/>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5600">
                <a:solidFill>
                  <a:schemeClr val="dk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61" name="Google Shape;161;p21"/>
          <p:cNvSpPr txBox="1"/>
          <p:nvPr>
            <p:ph idx="1" type="subTitle"/>
          </p:nvPr>
        </p:nvSpPr>
        <p:spPr>
          <a:xfrm>
            <a:off x="571500" y="4800600"/>
            <a:ext cx="8001000" cy="12192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dk1"/>
              </a:buClr>
              <a:buSzPts val="2400"/>
              <a:buNone/>
              <a:defRPr>
                <a:solidFill>
                  <a:schemeClr val="dk1"/>
                </a:solidFill>
              </a:defRPr>
            </a:lvl1pPr>
            <a:lvl2pPr lvl="1" algn="ctr">
              <a:spcBef>
                <a:spcPts val="0"/>
              </a:spcBef>
              <a:spcAft>
                <a:spcPts val="0"/>
              </a:spcAft>
              <a:buSzPts val="2200"/>
              <a:buNone/>
              <a:defRPr>
                <a:solidFill>
                  <a:srgbClr val="888888"/>
                </a:solidFill>
              </a:defRPr>
            </a:lvl2pPr>
            <a:lvl3pPr lvl="2" algn="ctr">
              <a:spcBef>
                <a:spcPts val="1000"/>
              </a:spcBef>
              <a:spcAft>
                <a:spcPts val="0"/>
              </a:spcAft>
              <a:buClr>
                <a:srgbClr val="888888"/>
              </a:buClr>
              <a:buSzPts val="2000"/>
              <a:buNone/>
              <a:defRPr>
                <a:solidFill>
                  <a:srgbClr val="888888"/>
                </a:solidFill>
              </a:defRPr>
            </a:lvl3pPr>
            <a:lvl4pPr lvl="3" algn="ctr">
              <a:spcBef>
                <a:spcPts val="1000"/>
              </a:spcBef>
              <a:spcAft>
                <a:spcPts val="0"/>
              </a:spcAft>
              <a:buSzPts val="1800"/>
              <a:buNone/>
              <a:defRPr>
                <a:solidFill>
                  <a:srgbClr val="888888"/>
                </a:solidFill>
              </a:defRPr>
            </a:lvl4pPr>
            <a:lvl5pPr lvl="4" algn="ctr">
              <a:spcBef>
                <a:spcPts val="1000"/>
              </a:spcBef>
              <a:spcAft>
                <a:spcPts val="0"/>
              </a:spcAft>
              <a:buClr>
                <a:srgbClr val="888888"/>
              </a:buClr>
              <a:buSzPts val="1800"/>
              <a:buNone/>
              <a:defRPr>
                <a:solidFill>
                  <a:srgbClr val="888888"/>
                </a:solidFill>
              </a:defRPr>
            </a:lvl5pPr>
            <a:lvl6pPr lvl="5" algn="ctr">
              <a:spcBef>
                <a:spcPts val="1000"/>
              </a:spcBef>
              <a:spcAft>
                <a:spcPts val="0"/>
              </a:spcAft>
              <a:buSzPts val="1800"/>
              <a:buNone/>
              <a:defRPr>
                <a:solidFill>
                  <a:srgbClr val="888888"/>
                </a:solidFill>
              </a:defRPr>
            </a:lvl6pPr>
            <a:lvl7pPr lvl="6" algn="ctr">
              <a:spcBef>
                <a:spcPts val="600"/>
              </a:spcBef>
              <a:spcAft>
                <a:spcPts val="0"/>
              </a:spcAft>
              <a:buClr>
                <a:srgbClr val="888888"/>
              </a:buClr>
              <a:buSzPts val="1800"/>
              <a:buNone/>
              <a:defRPr>
                <a:solidFill>
                  <a:srgbClr val="888888"/>
                </a:solidFill>
              </a:defRPr>
            </a:lvl7pPr>
            <a:lvl8pPr lvl="7" algn="ctr">
              <a:spcBef>
                <a:spcPts val="600"/>
              </a:spcBef>
              <a:spcAft>
                <a:spcPts val="0"/>
              </a:spcAft>
              <a:buSzPts val="1800"/>
              <a:buNone/>
              <a:defRPr>
                <a:solidFill>
                  <a:srgbClr val="888888"/>
                </a:solidFill>
              </a:defRPr>
            </a:lvl8pPr>
            <a:lvl9pPr lvl="8" algn="ctr">
              <a:spcBef>
                <a:spcPts val="600"/>
              </a:spcBef>
              <a:spcAft>
                <a:spcPts val="600"/>
              </a:spcAft>
              <a:buClr>
                <a:srgbClr val="888888"/>
              </a:buClr>
              <a:buSzPts val="1800"/>
              <a:buNone/>
              <a:defRPr>
                <a:solidFill>
                  <a:srgbClr val="888888"/>
                </a:solidFill>
              </a:defRPr>
            </a:lvl9pPr>
          </a:lstStyle>
          <a:p/>
        </p:txBody>
      </p:sp>
      <p:sp>
        <p:nvSpPr>
          <p:cNvPr id="162" name="Google Shape;162;p21"/>
          <p:cNvSpPr/>
          <p:nvPr>
            <p:ph idx="2" type="pic"/>
          </p:nvPr>
        </p:nvSpPr>
        <p:spPr>
          <a:xfrm rot="-345366">
            <a:off x="2256146" y="735839"/>
            <a:ext cx="1243584" cy="1664208"/>
          </a:xfrm>
          <a:prstGeom prst="rect">
            <a:avLst/>
          </a:prstGeom>
          <a:solidFill>
            <a:srgbClr val="ECECEC"/>
          </a:solidFill>
          <a:ln>
            <a:noFill/>
          </a:ln>
        </p:spPr>
      </p:sp>
      <p:sp>
        <p:nvSpPr>
          <p:cNvPr id="163" name="Google Shape;163;p21"/>
          <p:cNvSpPr/>
          <p:nvPr>
            <p:ph idx="3" type="pic"/>
          </p:nvPr>
        </p:nvSpPr>
        <p:spPr>
          <a:xfrm rot="-284352">
            <a:off x="5321748" y="780292"/>
            <a:ext cx="1243584" cy="1664208"/>
          </a:xfrm>
          <a:prstGeom prst="rect">
            <a:avLst/>
          </a:prstGeom>
          <a:solidFill>
            <a:srgbClr val="ECECEC"/>
          </a:solidFill>
          <a:ln>
            <a:noFill/>
          </a:ln>
        </p:spPr>
      </p:sp>
      <p:sp>
        <p:nvSpPr>
          <p:cNvPr id="164" name="Google Shape;164;p21"/>
          <p:cNvSpPr/>
          <p:nvPr>
            <p:ph idx="4" type="pic"/>
          </p:nvPr>
        </p:nvSpPr>
        <p:spPr>
          <a:xfrm rot="100778">
            <a:off x="3775337" y="1116468"/>
            <a:ext cx="1243584" cy="1664208"/>
          </a:xfrm>
          <a:prstGeom prst="rect">
            <a:avLst/>
          </a:prstGeom>
          <a:solidFill>
            <a:srgbClr val="ECECEC"/>
          </a:solidFill>
          <a:ln>
            <a:noFill/>
          </a:ln>
        </p:spPr>
      </p:sp>
      <p:sp>
        <p:nvSpPr>
          <p:cNvPr id="165" name="Google Shape;165;p21"/>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21"/>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21"/>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6" name="Shape 176"/>
        <p:cNvGrpSpPr/>
        <p:nvPr/>
      </p:nvGrpSpPr>
      <p:grpSpPr>
        <a:xfrm>
          <a:off x="0" y="0"/>
          <a:ext cx="0" cy="0"/>
          <a:chOff x="0" y="0"/>
          <a:chExt cx="0" cy="0"/>
        </a:xfrm>
      </p:grpSpPr>
      <p:sp>
        <p:nvSpPr>
          <p:cNvPr id="177" name="Google Shape;177;p23"/>
          <p:cNvSpPr txBox="1"/>
          <p:nvPr>
            <p:ph type="title"/>
          </p:nvPr>
        </p:nvSpPr>
        <p:spPr>
          <a:xfrm>
            <a:off x="596153" y="443752"/>
            <a:ext cx="3749040" cy="1707777"/>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b="0" sz="36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8" name="Google Shape;178;p23"/>
          <p:cNvSpPr txBox="1"/>
          <p:nvPr>
            <p:ph idx="1" type="body"/>
          </p:nvPr>
        </p:nvSpPr>
        <p:spPr>
          <a:xfrm>
            <a:off x="4827494" y="430306"/>
            <a:ext cx="3749040" cy="5608544"/>
          </a:xfrm>
          <a:prstGeom prst="rect">
            <a:avLst/>
          </a:prstGeom>
          <a:noFill/>
          <a:ln>
            <a:noFill/>
          </a:ln>
        </p:spPr>
        <p:txBody>
          <a:bodyPr anchorCtr="0" anchor="t" bIns="45700" lIns="91425" spcFirstLastPara="1" rIns="91425" wrap="square" tIns="45700">
            <a:normAutofit/>
          </a:bodyPr>
          <a:lstStyle>
            <a:lvl1pPr indent="-381000" lvl="0" marL="457200" algn="l">
              <a:spcBef>
                <a:spcPts val="0"/>
              </a:spcBef>
              <a:spcAft>
                <a:spcPts val="0"/>
              </a:spcAft>
              <a:buClr>
                <a:schemeClr val="dk1"/>
              </a:buClr>
              <a:buSzPts val="2400"/>
              <a:buChar char="🟇"/>
              <a:defRPr sz="2400"/>
            </a:lvl1pPr>
            <a:lvl2pPr indent="-368300" lvl="1" marL="914400" algn="l">
              <a:spcBef>
                <a:spcPts val="2000"/>
              </a:spcBef>
              <a:spcAft>
                <a:spcPts val="0"/>
              </a:spcAft>
              <a:buSzPts val="2200"/>
              <a:buChar char="🟇"/>
              <a:defRPr sz="2200"/>
            </a:lvl2pPr>
            <a:lvl3pPr indent="-355600" lvl="2" marL="1371600" algn="l">
              <a:spcBef>
                <a:spcPts val="1000"/>
              </a:spcBef>
              <a:spcAft>
                <a:spcPts val="0"/>
              </a:spcAft>
              <a:buClr>
                <a:schemeClr val="dk1"/>
              </a:buClr>
              <a:buSzPts val="2000"/>
              <a:buChar char="🟇"/>
              <a:defRPr sz="2000"/>
            </a:lvl3pPr>
            <a:lvl4pPr indent="-342900" lvl="3" marL="1828800" algn="l">
              <a:spcBef>
                <a:spcPts val="1000"/>
              </a:spcBef>
              <a:spcAft>
                <a:spcPts val="0"/>
              </a:spcAft>
              <a:buSzPts val="1800"/>
              <a:buChar char="🟇"/>
              <a:defRPr sz="1800"/>
            </a:lvl4pPr>
            <a:lvl5pPr indent="-342900" lvl="4" marL="2286000" algn="l">
              <a:spcBef>
                <a:spcPts val="1000"/>
              </a:spcBef>
              <a:spcAft>
                <a:spcPts val="0"/>
              </a:spcAft>
              <a:buClr>
                <a:schemeClr val="dk1"/>
              </a:buClr>
              <a:buSzPts val="1800"/>
              <a:buChar char="🟇"/>
              <a:defRPr sz="1800"/>
            </a:lvl5pPr>
            <a:lvl6pPr indent="-355600" lvl="5" marL="2743200" algn="l">
              <a:spcBef>
                <a:spcPts val="1000"/>
              </a:spcBef>
              <a:spcAft>
                <a:spcPts val="0"/>
              </a:spcAft>
              <a:buSzPts val="2000"/>
              <a:buChar char="🟇"/>
              <a:defRPr sz="2000"/>
            </a:lvl6pPr>
            <a:lvl7pPr indent="-355600" lvl="6" marL="3200400" algn="l">
              <a:spcBef>
                <a:spcPts val="600"/>
              </a:spcBef>
              <a:spcAft>
                <a:spcPts val="0"/>
              </a:spcAft>
              <a:buClr>
                <a:schemeClr val="dk1"/>
              </a:buClr>
              <a:buSzPts val="2000"/>
              <a:buChar char="🟇"/>
              <a:defRPr sz="2000"/>
            </a:lvl7pPr>
            <a:lvl8pPr indent="-355600" lvl="7" marL="3657600" algn="l">
              <a:spcBef>
                <a:spcPts val="600"/>
              </a:spcBef>
              <a:spcAft>
                <a:spcPts val="0"/>
              </a:spcAft>
              <a:buSzPts val="2000"/>
              <a:buChar char="🟇"/>
              <a:defRPr sz="2000"/>
            </a:lvl8pPr>
            <a:lvl9pPr indent="-355600" lvl="8" marL="4114800" algn="l">
              <a:spcBef>
                <a:spcPts val="600"/>
              </a:spcBef>
              <a:spcAft>
                <a:spcPts val="600"/>
              </a:spcAft>
              <a:buClr>
                <a:schemeClr val="dk1"/>
              </a:buClr>
              <a:buSzPts val="2000"/>
              <a:buChar char="🟇"/>
              <a:defRPr sz="2000"/>
            </a:lvl9pPr>
          </a:lstStyle>
          <a:p/>
        </p:txBody>
      </p:sp>
      <p:sp>
        <p:nvSpPr>
          <p:cNvPr id="179" name="Google Shape;179;p23"/>
          <p:cNvSpPr txBox="1"/>
          <p:nvPr>
            <p:ph idx="2" type="body"/>
          </p:nvPr>
        </p:nvSpPr>
        <p:spPr>
          <a:xfrm>
            <a:off x="596153" y="2554940"/>
            <a:ext cx="3749040" cy="3146613"/>
          </a:xfrm>
          <a:prstGeom prst="rect">
            <a:avLst/>
          </a:prstGeom>
          <a:noFill/>
          <a:ln>
            <a:noFill/>
          </a:ln>
        </p:spPr>
        <p:txBody>
          <a:bodyPr anchorCtr="0" anchor="t" bIns="45700" lIns="91425" spcFirstLastPara="1" rIns="91425" wrap="square" tIns="45700">
            <a:normAutofit/>
          </a:bodyPr>
          <a:lstStyle>
            <a:lvl1pPr indent="-228600" lvl="0" marL="457200" algn="ctr">
              <a:spcBef>
                <a:spcPts val="0"/>
              </a:spcBef>
              <a:spcAft>
                <a:spcPts val="0"/>
              </a:spcAft>
              <a:buClr>
                <a:schemeClr val="dk1"/>
              </a:buClr>
              <a:buSzPts val="1800"/>
              <a:buNone/>
              <a:defRPr sz="1800"/>
            </a:lvl1pPr>
            <a:lvl2pPr indent="-228600" lvl="1" marL="914400" algn="l">
              <a:spcBef>
                <a:spcPts val="1000"/>
              </a:spcBef>
              <a:spcAft>
                <a:spcPts val="0"/>
              </a:spcAft>
              <a:buSzPts val="1200"/>
              <a:buNone/>
              <a:defRPr sz="1200"/>
            </a:lvl2pPr>
            <a:lvl3pPr indent="-228600" lvl="2" marL="1371600" algn="l">
              <a:spcBef>
                <a:spcPts val="1000"/>
              </a:spcBef>
              <a:spcAft>
                <a:spcPts val="0"/>
              </a:spcAft>
              <a:buClr>
                <a:schemeClr val="dk1"/>
              </a:buClr>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Clr>
                <a:schemeClr val="dk1"/>
              </a:buClr>
              <a:buSzPts val="900"/>
              <a:buNone/>
              <a:defRPr sz="900"/>
            </a:lvl5pPr>
            <a:lvl6pPr indent="-228600" lvl="5" marL="2743200" algn="l">
              <a:spcBef>
                <a:spcPts val="1000"/>
              </a:spcBef>
              <a:spcAft>
                <a:spcPts val="0"/>
              </a:spcAft>
              <a:buSzPts val="900"/>
              <a:buNone/>
              <a:defRPr sz="900"/>
            </a:lvl6pPr>
            <a:lvl7pPr indent="-228600" lvl="6" marL="3200400" algn="l">
              <a:spcBef>
                <a:spcPts val="600"/>
              </a:spcBef>
              <a:spcAft>
                <a:spcPts val="0"/>
              </a:spcAft>
              <a:buClr>
                <a:schemeClr val="dk1"/>
              </a:buClr>
              <a:buSzPts val="900"/>
              <a:buNone/>
              <a:defRPr sz="900"/>
            </a:lvl7pPr>
            <a:lvl8pPr indent="-228600" lvl="7" marL="3657600" algn="l">
              <a:spcBef>
                <a:spcPts val="600"/>
              </a:spcBef>
              <a:spcAft>
                <a:spcPts val="0"/>
              </a:spcAft>
              <a:buSzPts val="900"/>
              <a:buNone/>
              <a:defRPr sz="900"/>
            </a:lvl8pPr>
            <a:lvl9pPr indent="-228600" lvl="8" marL="4114800" algn="l">
              <a:spcBef>
                <a:spcPts val="600"/>
              </a:spcBef>
              <a:spcAft>
                <a:spcPts val="600"/>
              </a:spcAft>
              <a:buClr>
                <a:schemeClr val="dk1"/>
              </a:buClr>
              <a:buSzPts val="900"/>
              <a:buNone/>
              <a:defRPr sz="900"/>
            </a:lvl9pPr>
          </a:lstStyle>
          <a:p/>
        </p:txBody>
      </p:sp>
      <p:sp>
        <p:nvSpPr>
          <p:cNvPr id="180" name="Google Shape;180;p23"/>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23"/>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23"/>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s with Caption" showMasterSp="0">
  <p:cSld name="3 Pictures with Caption">
    <p:spTree>
      <p:nvGrpSpPr>
        <p:cNvPr id="190" name="Shape 190"/>
        <p:cNvGrpSpPr/>
        <p:nvPr/>
      </p:nvGrpSpPr>
      <p:grpSpPr>
        <a:xfrm>
          <a:off x="0" y="0"/>
          <a:ext cx="0" cy="0"/>
          <a:chOff x="0" y="0"/>
          <a:chExt cx="0" cy="0"/>
        </a:xfrm>
      </p:grpSpPr>
      <p:sp>
        <p:nvSpPr>
          <p:cNvPr id="191" name="Google Shape;191;p25"/>
          <p:cNvSpPr txBox="1"/>
          <p:nvPr>
            <p:ph idx="1" type="body"/>
          </p:nvPr>
        </p:nvSpPr>
        <p:spPr>
          <a:xfrm>
            <a:off x="4983480" y="4800600"/>
            <a:ext cx="3246120" cy="1188720"/>
          </a:xfrm>
          <a:prstGeom prst="rect">
            <a:avLst/>
          </a:prstGeom>
          <a:noFill/>
          <a:ln>
            <a:noFill/>
          </a:ln>
        </p:spPr>
        <p:txBody>
          <a:bodyPr anchorCtr="0" anchor="t" bIns="45700" lIns="91425" spcFirstLastPara="1" rIns="91425" wrap="square" tIns="45700">
            <a:normAutofit/>
          </a:bodyPr>
          <a:lstStyle>
            <a:lvl1pPr indent="-228600" lvl="0" marL="457200" algn="ctr">
              <a:spcBef>
                <a:spcPts val="0"/>
              </a:spcBef>
              <a:spcAft>
                <a:spcPts val="0"/>
              </a:spcAft>
              <a:buClr>
                <a:schemeClr val="dk1"/>
              </a:buClr>
              <a:buSzPts val="2000"/>
              <a:buNone/>
              <a:defRPr sz="2000">
                <a:solidFill>
                  <a:schemeClr val="dk1"/>
                </a:solidFill>
                <a:latin typeface="Pacifico"/>
                <a:ea typeface="Pacifico"/>
                <a:cs typeface="Pacifico"/>
                <a:sym typeface="Pacifico"/>
              </a:defRPr>
            </a:lvl1pPr>
            <a:lvl2pPr indent="-228600" lvl="1" marL="914400" algn="l">
              <a:spcBef>
                <a:spcPts val="300"/>
              </a:spcBef>
              <a:spcAft>
                <a:spcPts val="0"/>
              </a:spcAft>
              <a:buSzPts val="1200"/>
              <a:buNone/>
              <a:defRPr sz="1200"/>
            </a:lvl2pPr>
            <a:lvl3pPr indent="-228600" lvl="2" marL="1371600" algn="l">
              <a:spcBef>
                <a:spcPts val="1000"/>
              </a:spcBef>
              <a:spcAft>
                <a:spcPts val="0"/>
              </a:spcAft>
              <a:buClr>
                <a:schemeClr val="dk1"/>
              </a:buClr>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Clr>
                <a:schemeClr val="dk1"/>
              </a:buClr>
              <a:buSzPts val="900"/>
              <a:buNone/>
              <a:defRPr sz="900"/>
            </a:lvl5pPr>
            <a:lvl6pPr indent="-228600" lvl="5" marL="2743200" algn="l">
              <a:spcBef>
                <a:spcPts val="1000"/>
              </a:spcBef>
              <a:spcAft>
                <a:spcPts val="0"/>
              </a:spcAft>
              <a:buSzPts val="900"/>
              <a:buNone/>
              <a:defRPr sz="900"/>
            </a:lvl6pPr>
            <a:lvl7pPr indent="-228600" lvl="6" marL="3200400" algn="l">
              <a:spcBef>
                <a:spcPts val="600"/>
              </a:spcBef>
              <a:spcAft>
                <a:spcPts val="0"/>
              </a:spcAft>
              <a:buClr>
                <a:schemeClr val="dk1"/>
              </a:buClr>
              <a:buSzPts val="900"/>
              <a:buNone/>
              <a:defRPr sz="900"/>
            </a:lvl7pPr>
            <a:lvl8pPr indent="-228600" lvl="7" marL="3657600" algn="l">
              <a:spcBef>
                <a:spcPts val="600"/>
              </a:spcBef>
              <a:spcAft>
                <a:spcPts val="0"/>
              </a:spcAft>
              <a:buSzPts val="900"/>
              <a:buNone/>
              <a:defRPr sz="900"/>
            </a:lvl8pPr>
            <a:lvl9pPr indent="-228600" lvl="8" marL="4114800" algn="l">
              <a:spcBef>
                <a:spcPts val="600"/>
              </a:spcBef>
              <a:spcAft>
                <a:spcPts val="600"/>
              </a:spcAft>
              <a:buClr>
                <a:schemeClr val="dk1"/>
              </a:buClr>
              <a:buSzPts val="900"/>
              <a:buNone/>
              <a:defRPr sz="900"/>
            </a:lvl9pPr>
          </a:lstStyle>
          <a:p/>
        </p:txBody>
      </p:sp>
      <p:sp>
        <p:nvSpPr>
          <p:cNvPr id="192" name="Google Shape;192;p25"/>
          <p:cNvSpPr/>
          <p:nvPr>
            <p:ph idx="2" type="pic"/>
          </p:nvPr>
        </p:nvSpPr>
        <p:spPr>
          <a:xfrm rot="253865">
            <a:off x="4415567" y="369110"/>
            <a:ext cx="3794703" cy="2729767"/>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6000000" dist="44450" sy="98000" ky="200000">
              <a:srgbClr val="000000">
                <a:alpha val="20000"/>
              </a:srgbClr>
            </a:outerShdw>
          </a:effectLst>
        </p:spPr>
      </p:sp>
      <p:sp>
        <p:nvSpPr>
          <p:cNvPr id="193" name="Google Shape;193;p25"/>
          <p:cNvSpPr/>
          <p:nvPr>
            <p:ph idx="3" type="pic"/>
          </p:nvPr>
        </p:nvSpPr>
        <p:spPr>
          <a:xfrm rot="-626863">
            <a:off x="530124" y="631160"/>
            <a:ext cx="3837559" cy="2604282"/>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44450" sy="98000" ky="200000">
              <a:srgbClr val="000000">
                <a:alpha val="20000"/>
              </a:srgbClr>
            </a:outerShdw>
          </a:effectLst>
        </p:spPr>
      </p:sp>
      <p:sp>
        <p:nvSpPr>
          <p:cNvPr id="194" name="Google Shape;194;p25"/>
          <p:cNvSpPr/>
          <p:nvPr>
            <p:ph idx="4" type="pic"/>
          </p:nvPr>
        </p:nvSpPr>
        <p:spPr>
          <a:xfrm rot="470783">
            <a:off x="708565" y="3070624"/>
            <a:ext cx="3918749" cy="2827517"/>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11400000" dist="44450" sy="98000" ky="200000">
              <a:srgbClr val="000000">
                <a:alpha val="20000"/>
              </a:srgbClr>
            </a:outerShdw>
          </a:effectLst>
        </p:spPr>
      </p:sp>
      <p:sp>
        <p:nvSpPr>
          <p:cNvPr id="195" name="Google Shape;195;p25"/>
          <p:cNvSpPr txBox="1"/>
          <p:nvPr>
            <p:ph type="title"/>
          </p:nvPr>
        </p:nvSpPr>
        <p:spPr>
          <a:xfrm rot="-360000">
            <a:off x="4717562" y="3396154"/>
            <a:ext cx="3474720" cy="109728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2800"/>
              <a:buFont typeface="Pacifico"/>
              <a:buNone/>
              <a:defRPr sz="2800">
                <a:solidFill>
                  <a:schemeClr val="dk1"/>
                </a:solidFill>
                <a:latin typeface="Pacifico"/>
                <a:ea typeface="Pacifico"/>
                <a:cs typeface="Pacifico"/>
                <a:sym typeface="Pacifico"/>
              </a:defRPr>
            </a:lvl1pPr>
            <a:lvl2pPr lvl="1" algn="ctr">
              <a:spcBef>
                <a:spcPts val="30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96" name="Google Shape;196;p25"/>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7" name="Google Shape;197;p25"/>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25"/>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Pictures with Caption" showMasterSp="0">
  <p:cSld name="4 Pictures with Caption">
    <p:spTree>
      <p:nvGrpSpPr>
        <p:cNvPr id="209" name="Shape 209"/>
        <p:cNvGrpSpPr/>
        <p:nvPr/>
      </p:nvGrpSpPr>
      <p:grpSpPr>
        <a:xfrm>
          <a:off x="0" y="0"/>
          <a:ext cx="0" cy="0"/>
          <a:chOff x="0" y="0"/>
          <a:chExt cx="0" cy="0"/>
        </a:xfrm>
      </p:grpSpPr>
      <p:sp>
        <p:nvSpPr>
          <p:cNvPr id="210" name="Google Shape;210;p27"/>
          <p:cNvSpPr txBox="1"/>
          <p:nvPr>
            <p:ph idx="1" type="body"/>
          </p:nvPr>
        </p:nvSpPr>
        <p:spPr>
          <a:xfrm>
            <a:off x="762000" y="4876800"/>
            <a:ext cx="3048000" cy="1188720"/>
          </a:xfrm>
          <a:prstGeom prst="rect">
            <a:avLst/>
          </a:prstGeom>
          <a:noFill/>
          <a:ln>
            <a:noFill/>
          </a:ln>
        </p:spPr>
        <p:txBody>
          <a:bodyPr anchorCtr="0" anchor="t" bIns="45700" lIns="91425" spcFirstLastPara="1" rIns="91425" wrap="square" tIns="45700">
            <a:normAutofit/>
          </a:bodyPr>
          <a:lstStyle>
            <a:lvl1pPr indent="-228600" lvl="0" marL="457200" algn="ctr">
              <a:spcBef>
                <a:spcPts val="0"/>
              </a:spcBef>
              <a:spcAft>
                <a:spcPts val="0"/>
              </a:spcAft>
              <a:buClr>
                <a:schemeClr val="dk1"/>
              </a:buClr>
              <a:buSzPts val="2000"/>
              <a:buNone/>
              <a:defRPr sz="2000">
                <a:solidFill>
                  <a:schemeClr val="dk1"/>
                </a:solidFill>
                <a:latin typeface="Pacifico"/>
                <a:ea typeface="Pacifico"/>
                <a:cs typeface="Pacifico"/>
                <a:sym typeface="Pacifico"/>
              </a:defRPr>
            </a:lvl1pPr>
            <a:lvl2pPr indent="-228600" lvl="1" marL="914400" algn="l">
              <a:spcBef>
                <a:spcPts val="300"/>
              </a:spcBef>
              <a:spcAft>
                <a:spcPts val="0"/>
              </a:spcAft>
              <a:buSzPts val="1200"/>
              <a:buNone/>
              <a:defRPr sz="1200"/>
            </a:lvl2pPr>
            <a:lvl3pPr indent="-228600" lvl="2" marL="1371600" algn="l">
              <a:spcBef>
                <a:spcPts val="1000"/>
              </a:spcBef>
              <a:spcAft>
                <a:spcPts val="0"/>
              </a:spcAft>
              <a:buClr>
                <a:schemeClr val="dk1"/>
              </a:buClr>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Clr>
                <a:schemeClr val="dk1"/>
              </a:buClr>
              <a:buSzPts val="900"/>
              <a:buNone/>
              <a:defRPr sz="900"/>
            </a:lvl5pPr>
            <a:lvl6pPr indent="-228600" lvl="5" marL="2743200" algn="l">
              <a:spcBef>
                <a:spcPts val="1000"/>
              </a:spcBef>
              <a:spcAft>
                <a:spcPts val="0"/>
              </a:spcAft>
              <a:buSzPts val="900"/>
              <a:buNone/>
              <a:defRPr sz="900"/>
            </a:lvl6pPr>
            <a:lvl7pPr indent="-228600" lvl="6" marL="3200400" algn="l">
              <a:spcBef>
                <a:spcPts val="600"/>
              </a:spcBef>
              <a:spcAft>
                <a:spcPts val="0"/>
              </a:spcAft>
              <a:buClr>
                <a:schemeClr val="dk1"/>
              </a:buClr>
              <a:buSzPts val="900"/>
              <a:buNone/>
              <a:defRPr sz="900"/>
            </a:lvl7pPr>
            <a:lvl8pPr indent="-228600" lvl="7" marL="3657600" algn="l">
              <a:spcBef>
                <a:spcPts val="600"/>
              </a:spcBef>
              <a:spcAft>
                <a:spcPts val="0"/>
              </a:spcAft>
              <a:buSzPts val="900"/>
              <a:buNone/>
              <a:defRPr sz="900"/>
            </a:lvl8pPr>
            <a:lvl9pPr indent="-228600" lvl="8" marL="4114800" algn="l">
              <a:spcBef>
                <a:spcPts val="600"/>
              </a:spcBef>
              <a:spcAft>
                <a:spcPts val="600"/>
              </a:spcAft>
              <a:buClr>
                <a:schemeClr val="dk1"/>
              </a:buClr>
              <a:buSzPts val="900"/>
              <a:buNone/>
              <a:defRPr sz="900"/>
            </a:lvl9pPr>
          </a:lstStyle>
          <a:p/>
        </p:txBody>
      </p:sp>
      <p:sp>
        <p:nvSpPr>
          <p:cNvPr id="211" name="Google Shape;211;p27"/>
          <p:cNvSpPr/>
          <p:nvPr>
            <p:ph idx="2" type="pic"/>
          </p:nvPr>
        </p:nvSpPr>
        <p:spPr>
          <a:xfrm rot="247118">
            <a:off x="5075220" y="1165774"/>
            <a:ext cx="1243584" cy="1664208"/>
          </a:xfrm>
          <a:prstGeom prst="rect">
            <a:avLst/>
          </a:prstGeom>
          <a:solidFill>
            <a:srgbClr val="ECECEC"/>
          </a:solidFill>
          <a:ln>
            <a:noFill/>
          </a:ln>
        </p:spPr>
      </p:sp>
      <p:sp>
        <p:nvSpPr>
          <p:cNvPr id="212" name="Google Shape;212;p27"/>
          <p:cNvSpPr/>
          <p:nvPr>
            <p:ph idx="3" type="pic"/>
          </p:nvPr>
        </p:nvSpPr>
        <p:spPr>
          <a:xfrm rot="271248">
            <a:off x="6523020" y="784774"/>
            <a:ext cx="1243584" cy="1664208"/>
          </a:xfrm>
          <a:prstGeom prst="rect">
            <a:avLst/>
          </a:prstGeom>
          <a:solidFill>
            <a:srgbClr val="ECECEC"/>
          </a:solidFill>
          <a:ln>
            <a:noFill/>
          </a:ln>
        </p:spPr>
      </p:sp>
      <p:sp>
        <p:nvSpPr>
          <p:cNvPr id="213" name="Google Shape;213;p27"/>
          <p:cNvSpPr/>
          <p:nvPr>
            <p:ph idx="4" type="pic"/>
          </p:nvPr>
        </p:nvSpPr>
        <p:spPr>
          <a:xfrm rot="253865">
            <a:off x="4519045" y="2873698"/>
            <a:ext cx="3931920" cy="2834640"/>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6900000" dist="44450" sy="98000" ky="200000">
              <a:srgbClr val="000000">
                <a:alpha val="20000"/>
              </a:srgbClr>
            </a:outerShdw>
          </a:effectLst>
        </p:spPr>
      </p:sp>
      <p:sp>
        <p:nvSpPr>
          <p:cNvPr id="214" name="Google Shape;214;p27"/>
          <p:cNvSpPr/>
          <p:nvPr>
            <p:ph idx="5" type="pic"/>
          </p:nvPr>
        </p:nvSpPr>
        <p:spPr>
          <a:xfrm rot="-406512">
            <a:off x="610678" y="450635"/>
            <a:ext cx="3931920" cy="2834640"/>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44450" sy="98000" ky="200000">
              <a:srgbClr val="000000">
                <a:alpha val="20000"/>
              </a:srgbClr>
            </a:outerShdw>
          </a:effectLst>
        </p:spPr>
      </p:sp>
      <p:sp>
        <p:nvSpPr>
          <p:cNvPr id="215" name="Google Shape;215;p27"/>
          <p:cNvSpPr txBox="1"/>
          <p:nvPr>
            <p:ph type="title"/>
          </p:nvPr>
        </p:nvSpPr>
        <p:spPr>
          <a:xfrm rot="-360000">
            <a:off x="455724" y="3551615"/>
            <a:ext cx="3474720" cy="109728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2800"/>
              <a:buFont typeface="Pacifico"/>
              <a:buNone/>
              <a:defRPr sz="2800">
                <a:solidFill>
                  <a:schemeClr val="dk1"/>
                </a:solidFill>
                <a:latin typeface="Pacifico"/>
                <a:ea typeface="Pacifico"/>
                <a:cs typeface="Pacifico"/>
                <a:sym typeface="Pacifico"/>
              </a:defRPr>
            </a:lvl1pPr>
            <a:lvl2pPr lvl="1" algn="ctr">
              <a:spcBef>
                <a:spcPts val="30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16" name="Google Shape;216;p27"/>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7" name="Google Shape;217;p27"/>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8" name="Google Shape;218;p27"/>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27" name="Shape 227"/>
        <p:cNvGrpSpPr/>
        <p:nvPr/>
      </p:nvGrpSpPr>
      <p:grpSpPr>
        <a:xfrm>
          <a:off x="0" y="0"/>
          <a:ext cx="0" cy="0"/>
          <a:chOff x="0" y="0"/>
          <a:chExt cx="0" cy="0"/>
        </a:xfrm>
      </p:grpSpPr>
      <p:sp>
        <p:nvSpPr>
          <p:cNvPr id="228" name="Google Shape;228;p29"/>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29" name="Google Shape;229;p29"/>
          <p:cNvSpPr txBox="1"/>
          <p:nvPr>
            <p:ph idx="1" type="body"/>
          </p:nvPr>
        </p:nvSpPr>
        <p:spPr>
          <a:xfrm rot="5400000">
            <a:off x="2514600" y="-38100"/>
            <a:ext cx="4114800" cy="8001000"/>
          </a:xfrm>
          <a:prstGeom prst="rect">
            <a:avLst/>
          </a:prstGeom>
          <a:noFill/>
          <a:ln>
            <a:noFill/>
          </a:ln>
        </p:spPr>
        <p:txBody>
          <a:bodyPr anchorCtr="0" anchor="t" bIns="45700" lIns="91425" spcFirstLastPara="1" rIns="91425" wrap="square" tIns="45700">
            <a:noAutofit/>
          </a:bodyPr>
          <a:lstStyle>
            <a:lvl1pPr indent="-342900" lvl="0" marL="457200" algn="l">
              <a:spcBef>
                <a:spcPts val="0"/>
              </a:spcBef>
              <a:spcAft>
                <a:spcPts val="0"/>
              </a:spcAft>
              <a:buClr>
                <a:schemeClr val="dk1"/>
              </a:buClr>
              <a:buSzPts val="1800"/>
              <a:buChar char="🟇"/>
              <a:defRPr/>
            </a:lvl1pPr>
            <a:lvl2pPr indent="-342900" lvl="1" marL="914400" algn="l">
              <a:spcBef>
                <a:spcPts val="2000"/>
              </a:spcBef>
              <a:spcAft>
                <a:spcPts val="0"/>
              </a:spcAft>
              <a:buSzPts val="1800"/>
              <a:buChar char="🟇"/>
              <a:defRPr/>
            </a:lvl2pPr>
            <a:lvl3pPr indent="-342900" lvl="2" marL="1371600" algn="l">
              <a:spcBef>
                <a:spcPts val="1000"/>
              </a:spcBef>
              <a:spcAft>
                <a:spcPts val="0"/>
              </a:spcAft>
              <a:buClr>
                <a:schemeClr val="dk1"/>
              </a:buClr>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Clr>
                <a:schemeClr val="dk1"/>
              </a:buClr>
              <a:buSzPts val="1800"/>
              <a:buChar char="🟇"/>
              <a:defRPr/>
            </a:lvl5pPr>
            <a:lvl6pPr indent="-342900" lvl="5" marL="2743200" algn="l">
              <a:spcBef>
                <a:spcPts val="1000"/>
              </a:spcBef>
              <a:spcAft>
                <a:spcPts val="0"/>
              </a:spcAft>
              <a:buSzPts val="1800"/>
              <a:buChar char="🟇"/>
              <a:defRPr/>
            </a:lvl6pPr>
            <a:lvl7pPr indent="-342900" lvl="6" marL="3200400" algn="l">
              <a:spcBef>
                <a:spcPts val="600"/>
              </a:spcBef>
              <a:spcAft>
                <a:spcPts val="0"/>
              </a:spcAft>
              <a:buClr>
                <a:schemeClr val="dk1"/>
              </a:buClr>
              <a:buSzPts val="1800"/>
              <a:buChar char="🟇"/>
              <a:defRPr/>
            </a:lvl7pPr>
            <a:lvl8pPr indent="-342900" lvl="7" marL="3657600" algn="l">
              <a:spcBef>
                <a:spcPts val="600"/>
              </a:spcBef>
              <a:spcAft>
                <a:spcPts val="0"/>
              </a:spcAft>
              <a:buSzPts val="1800"/>
              <a:buChar char="🟇"/>
              <a:defRPr/>
            </a:lvl8pPr>
            <a:lvl9pPr indent="-342900" lvl="8" marL="4114800" algn="l">
              <a:spcBef>
                <a:spcPts val="600"/>
              </a:spcBef>
              <a:spcAft>
                <a:spcPts val="600"/>
              </a:spcAft>
              <a:buClr>
                <a:schemeClr val="dk1"/>
              </a:buClr>
              <a:buSzPts val="1800"/>
              <a:buChar char="🟇"/>
              <a:defRPr/>
            </a:lvl9pPr>
          </a:lstStyle>
          <a:p/>
        </p:txBody>
      </p:sp>
      <p:sp>
        <p:nvSpPr>
          <p:cNvPr id="230" name="Google Shape;230;p29"/>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29"/>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2" name="Google Shape;232;p29"/>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41" name="Shape 241"/>
        <p:cNvGrpSpPr/>
        <p:nvPr/>
      </p:nvGrpSpPr>
      <p:grpSpPr>
        <a:xfrm>
          <a:off x="0" y="0"/>
          <a:ext cx="0" cy="0"/>
          <a:chOff x="0" y="0"/>
          <a:chExt cx="0" cy="0"/>
        </a:xfrm>
      </p:grpSpPr>
      <p:sp>
        <p:nvSpPr>
          <p:cNvPr id="242" name="Google Shape;242;p31"/>
          <p:cNvSpPr txBox="1"/>
          <p:nvPr>
            <p:ph type="title"/>
          </p:nvPr>
        </p:nvSpPr>
        <p:spPr>
          <a:xfrm rot="5400000">
            <a:off x="4907428" y="2367055"/>
            <a:ext cx="5461001" cy="1882589"/>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4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43" name="Google Shape;243;p31"/>
          <p:cNvSpPr txBox="1"/>
          <p:nvPr>
            <p:ph idx="1" type="body"/>
          </p:nvPr>
        </p:nvSpPr>
        <p:spPr>
          <a:xfrm rot="5400000">
            <a:off x="732117" y="423956"/>
            <a:ext cx="5461001" cy="5768788"/>
          </a:xfrm>
          <a:prstGeom prst="rect">
            <a:avLst/>
          </a:prstGeom>
          <a:noFill/>
          <a:ln>
            <a:noFill/>
          </a:ln>
        </p:spPr>
        <p:txBody>
          <a:bodyPr anchorCtr="0" anchor="t" bIns="45700" lIns="91425" spcFirstLastPara="1" rIns="91425" wrap="square" tIns="45700">
            <a:noAutofit/>
          </a:bodyPr>
          <a:lstStyle>
            <a:lvl1pPr indent="-342900" lvl="0" marL="457200" algn="l">
              <a:spcBef>
                <a:spcPts val="0"/>
              </a:spcBef>
              <a:spcAft>
                <a:spcPts val="0"/>
              </a:spcAft>
              <a:buClr>
                <a:schemeClr val="dk1"/>
              </a:buClr>
              <a:buSzPts val="1800"/>
              <a:buChar char="🟇"/>
              <a:defRPr/>
            </a:lvl1pPr>
            <a:lvl2pPr indent="-342900" lvl="1" marL="914400" algn="l">
              <a:spcBef>
                <a:spcPts val="2000"/>
              </a:spcBef>
              <a:spcAft>
                <a:spcPts val="0"/>
              </a:spcAft>
              <a:buSzPts val="1800"/>
              <a:buChar char="🟇"/>
              <a:defRPr/>
            </a:lvl2pPr>
            <a:lvl3pPr indent="-342900" lvl="2" marL="1371600" algn="l">
              <a:spcBef>
                <a:spcPts val="1000"/>
              </a:spcBef>
              <a:spcAft>
                <a:spcPts val="0"/>
              </a:spcAft>
              <a:buClr>
                <a:schemeClr val="dk1"/>
              </a:buClr>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Clr>
                <a:schemeClr val="dk1"/>
              </a:buClr>
              <a:buSzPts val="1800"/>
              <a:buChar char="🟇"/>
              <a:defRPr/>
            </a:lvl5pPr>
            <a:lvl6pPr indent="-342900" lvl="5" marL="2743200" algn="l">
              <a:spcBef>
                <a:spcPts val="1000"/>
              </a:spcBef>
              <a:spcAft>
                <a:spcPts val="0"/>
              </a:spcAft>
              <a:buSzPts val="1800"/>
              <a:buChar char="🟇"/>
              <a:defRPr/>
            </a:lvl6pPr>
            <a:lvl7pPr indent="-342900" lvl="6" marL="3200400" algn="l">
              <a:spcBef>
                <a:spcPts val="600"/>
              </a:spcBef>
              <a:spcAft>
                <a:spcPts val="0"/>
              </a:spcAft>
              <a:buClr>
                <a:schemeClr val="dk1"/>
              </a:buClr>
              <a:buSzPts val="1800"/>
              <a:buChar char="🟇"/>
              <a:defRPr/>
            </a:lvl7pPr>
            <a:lvl8pPr indent="-342900" lvl="7" marL="3657600" algn="l">
              <a:spcBef>
                <a:spcPts val="600"/>
              </a:spcBef>
              <a:spcAft>
                <a:spcPts val="0"/>
              </a:spcAft>
              <a:buSzPts val="1800"/>
              <a:buChar char="🟇"/>
              <a:defRPr/>
            </a:lvl8pPr>
            <a:lvl9pPr indent="-342900" lvl="8" marL="4114800" algn="l">
              <a:spcBef>
                <a:spcPts val="600"/>
              </a:spcBef>
              <a:spcAft>
                <a:spcPts val="600"/>
              </a:spcAft>
              <a:buClr>
                <a:schemeClr val="dk1"/>
              </a:buClr>
              <a:buSzPts val="1800"/>
              <a:buChar char="🟇"/>
              <a:defRPr/>
            </a:lvl9pPr>
          </a:lstStyle>
          <a:p/>
        </p:txBody>
      </p:sp>
      <p:sp>
        <p:nvSpPr>
          <p:cNvPr id="244" name="Google Shape;244;p31"/>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31"/>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6" name="Google Shape;246;p31"/>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5.pn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7.png"/><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5.png"/><Relationship Id="rId3" Type="http://schemas.openxmlformats.org/officeDocument/2006/relationships/image" Target="../media/image3.png"/><Relationship Id="rId4" Type="http://schemas.openxmlformats.org/officeDocument/2006/relationships/slideLayout" Target="../slideLayouts/slideLayout4.xml"/><Relationship Id="rId5" Type="http://schemas.openxmlformats.org/officeDocument/2006/relationships/theme" Target="../theme/theme16.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7.png"/><Relationship Id="rId3" Type="http://schemas.openxmlformats.org/officeDocument/2006/relationships/image" Target="../media/image1.png"/><Relationship Id="rId4" Type="http://schemas.openxmlformats.org/officeDocument/2006/relationships/slideLayout" Target="../slideLayouts/slideLayout5.xml"/><Relationship Id="rId5" Type="http://schemas.openxmlformats.org/officeDocument/2006/relationships/theme" Target="../theme/theme7.xml"/></Relationships>
</file>

<file path=ppt/slideMasters/_rels/slideMaster5.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7.png"/><Relationship Id="rId3" Type="http://schemas.openxmlformats.org/officeDocument/2006/relationships/image" Target="../media/image1.png"/><Relationship Id="rId4" Type="http://schemas.openxmlformats.org/officeDocument/2006/relationships/slideLayout" Target="../slideLayouts/slideLayout6.xml"/><Relationship Id="rId5" Type="http://schemas.openxmlformats.org/officeDocument/2006/relationships/theme" Target="../theme/theme9.xml"/></Relationships>
</file>

<file path=ppt/slideMasters/_rels/slideMaster6.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7.png"/><Relationship Id="rId3" Type="http://schemas.openxmlformats.org/officeDocument/2006/relationships/image" Target="../media/image1.png"/><Relationship Id="rId4" Type="http://schemas.openxmlformats.org/officeDocument/2006/relationships/slideLayout" Target="../slideLayouts/slideLayout7.xml"/><Relationship Id="rId5" Type="http://schemas.openxmlformats.org/officeDocument/2006/relationships/theme" Target="../theme/theme13.xml"/></Relationships>
</file>

<file path=ppt/slideMasters/_rels/slideMaster7.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7.png"/><Relationship Id="rId3" Type="http://schemas.openxmlformats.org/officeDocument/2006/relationships/image" Target="../media/image1.png"/><Relationship Id="rId4" Type="http://schemas.openxmlformats.org/officeDocument/2006/relationships/slideLayout" Target="../slideLayouts/slideLayout8.xml"/><Relationship Id="rId5" Type="http://schemas.openxmlformats.org/officeDocument/2006/relationships/theme" Target="../theme/theme8.xml"/></Relationships>
</file>

<file path=ppt/slideMasters/_rels/slideMaster8.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7.png"/><Relationship Id="rId3" Type="http://schemas.openxmlformats.org/officeDocument/2006/relationships/image" Target="../media/image3.png"/><Relationship Id="rId4" Type="http://schemas.openxmlformats.org/officeDocument/2006/relationships/image" Target="../media/image21.png"/><Relationship Id="rId5" Type="http://schemas.openxmlformats.org/officeDocument/2006/relationships/slideLayout" Target="../slideLayouts/slideLayout9.xml"/><Relationship Id="rId6" Type="http://schemas.openxmlformats.org/officeDocument/2006/relationships/theme" Target="../theme/theme15.xml"/></Relationships>
</file>

<file path=ppt/slideMasters/_rels/slideMaster9.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5.png"/><Relationship Id="rId3" Type="http://schemas.openxmlformats.org/officeDocument/2006/relationships/image" Target="../media/image21.png"/><Relationship Id="rId4" Type="http://schemas.openxmlformats.org/officeDocument/2006/relationships/image" Target="../media/image3.png"/><Relationship Id="rId5" Type="http://schemas.openxmlformats.org/officeDocument/2006/relationships/slideLayout" Target="../slideLayouts/slideLayout10.xml"/><Relationship Id="rId6" Type="http://schemas.openxmlformats.org/officeDocument/2006/relationships/theme" Target="../theme/theme1.xml"/></Relationships>
</file>

<file path=ppt/slideMasters/_rels/slideMaster10.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5.png"/><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slideLayout" Target="../slideLayouts/slideLayout11.xml"/><Relationship Id="rId6" Type="http://schemas.openxmlformats.org/officeDocument/2006/relationships/theme" Target="../theme/theme12.xml"/></Relationships>
</file>

<file path=ppt/slideMasters/_rels/slideMaster11.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7.png"/><Relationship Id="rId3" Type="http://schemas.openxmlformats.org/officeDocument/2006/relationships/image" Target="../media/image3.png"/><Relationship Id="rId4" Type="http://schemas.openxmlformats.org/officeDocument/2006/relationships/slideLayout" Target="../slideLayouts/slideLayout12.xml"/><Relationship Id="rId5" Type="http://schemas.openxmlformats.org/officeDocument/2006/relationships/theme" Target="../theme/theme5.xml"/></Relationships>
</file>

<file path=ppt/slideMasters/_rels/slideMaster12.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5.png"/><Relationship Id="rId3" Type="http://schemas.openxmlformats.org/officeDocument/2006/relationships/slideLayout" Target="../slideLayouts/slideLayout13.xml"/><Relationship Id="rId4" Type="http://schemas.openxmlformats.org/officeDocument/2006/relationships/theme" Target="../theme/theme10.xml"/></Relationships>
</file>

<file path=ppt/slideMasters/_rels/slideMaster13.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5.png"/><Relationship Id="rId3" Type="http://schemas.openxmlformats.org/officeDocument/2006/relationships/image" Target="../media/image21.png"/><Relationship Id="rId4" Type="http://schemas.openxmlformats.org/officeDocument/2006/relationships/image" Target="../media/image10.png"/><Relationship Id="rId5" Type="http://schemas.openxmlformats.org/officeDocument/2006/relationships/slideLayout" Target="../slideLayouts/slideLayout14.xml"/><Relationship Id="rId6" Type="http://schemas.openxmlformats.org/officeDocument/2006/relationships/theme" Target="../theme/theme14.xml"/></Relationships>
</file>

<file path=ppt/slideMasters/_rels/slideMaster14.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7.png"/><Relationship Id="rId3" Type="http://schemas.openxmlformats.org/officeDocument/2006/relationships/image" Target="../media/image1.png"/><Relationship Id="rId4" Type="http://schemas.openxmlformats.org/officeDocument/2006/relationships/slideLayout" Target="../slideLayouts/slideLayout15.xml"/><Relationship Id="rId5" Type="http://schemas.openxmlformats.org/officeDocument/2006/relationships/theme" Target="../theme/theme2.xml"/></Relationships>
</file>

<file path=ppt/slideMasters/_rels/slideMaster15.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17.png"/><Relationship Id="rId3" Type="http://schemas.openxmlformats.org/officeDocument/2006/relationships/image" Target="../media/image19.png"/><Relationship Id="rId4" Type="http://schemas.openxmlformats.org/officeDocument/2006/relationships/slideLayout" Target="../slideLayouts/slideLayout16.xml"/><Relationship Id="rId5"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pic>
        <p:nvPicPr>
          <p:cNvPr id="10" name="Google Shape;10;p1"/>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11" name="Google Shape;11;p1"/>
          <p:cNvPicPr preferRelativeResize="0"/>
          <p:nvPr/>
        </p:nvPicPr>
        <p:blipFill rotWithShape="1">
          <a:blip r:embed="rId3">
            <a:alphaModFix/>
          </a:blip>
          <a:srcRect b="0" l="0" r="0" t="0"/>
          <a:stretch/>
        </p:blipFill>
        <p:spPr>
          <a:xfrm>
            <a:off x="2705100" y="4191000"/>
            <a:ext cx="3733800" cy="152400"/>
          </a:xfrm>
          <a:prstGeom prst="rect">
            <a:avLst/>
          </a:prstGeom>
          <a:noFill/>
          <a:ln>
            <a:noFill/>
          </a:ln>
          <a:effectLst>
            <a:outerShdw blurRad="25400" sx="100999" rotWithShape="0" algn="ctr" sy="100999">
              <a:srgbClr val="808080">
                <a:alpha val="39607"/>
              </a:srgbClr>
            </a:outerShdw>
          </a:effectLst>
        </p:spPr>
      </p:pic>
      <p:sp>
        <p:nvSpPr>
          <p:cNvPr id="12" name="Google Shape;12;p1"/>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13" name="Google Shape;13;p1"/>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14" name="Google Shape;14;p1"/>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5" name="Google Shape;15;p1"/>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6" name="Google Shape;16;p1"/>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3" name="Shape 23"/>
        <p:cNvGrpSpPr/>
        <p:nvPr/>
      </p:nvGrpSpPr>
      <p:grpSpPr>
        <a:xfrm>
          <a:off x="0" y="0"/>
          <a:ext cx="0" cy="0"/>
          <a:chOff x="0" y="0"/>
          <a:chExt cx="0" cy="0"/>
        </a:xfrm>
      </p:grpSpPr>
      <p:pic>
        <p:nvPicPr>
          <p:cNvPr id="24" name="Google Shape;24;p3"/>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25" name="Google Shape;25;p3"/>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26" name="Google Shape;26;p3"/>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27" name="Google Shape;27;p3"/>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28" name="Google Shape;28;p3"/>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29" name="Google Shape;29;p3"/>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39" name="Shape 39"/>
        <p:cNvGrpSpPr/>
        <p:nvPr/>
      </p:nvGrpSpPr>
      <p:grpSpPr>
        <a:xfrm>
          <a:off x="0" y="0"/>
          <a:ext cx="0" cy="0"/>
          <a:chOff x="0" y="0"/>
          <a:chExt cx="0" cy="0"/>
        </a:xfrm>
      </p:grpSpPr>
      <p:pic>
        <p:nvPicPr>
          <p:cNvPr id="40" name="Google Shape;40;p6"/>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41" name="Google Shape;41;p6"/>
          <p:cNvPicPr preferRelativeResize="0"/>
          <p:nvPr/>
        </p:nvPicPr>
        <p:blipFill rotWithShape="1">
          <a:blip r:embed="rId3">
            <a:alphaModFix/>
          </a:blip>
          <a:srcRect b="0" l="0" r="0" t="0"/>
          <a:stretch/>
        </p:blipFill>
        <p:spPr>
          <a:xfrm>
            <a:off x="3324225" y="4665663"/>
            <a:ext cx="2495550" cy="95250"/>
          </a:xfrm>
          <a:prstGeom prst="rect">
            <a:avLst/>
          </a:prstGeom>
          <a:noFill/>
          <a:ln>
            <a:noFill/>
          </a:ln>
          <a:effectLst>
            <a:outerShdw blurRad="25400" sx="100999" rotWithShape="0" algn="ctr" sy="100999">
              <a:srgbClr val="808080">
                <a:alpha val="39607"/>
              </a:srgbClr>
            </a:outerShdw>
          </a:effectLst>
        </p:spPr>
      </p:pic>
      <p:sp>
        <p:nvSpPr>
          <p:cNvPr id="42" name="Google Shape;42;p6"/>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43" name="Google Shape;43;p6"/>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44" name="Google Shape;44;p6"/>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45" name="Google Shape;45;p6"/>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46" name="Google Shape;46;p6"/>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1"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4" name="Shape 54"/>
        <p:cNvGrpSpPr/>
        <p:nvPr/>
      </p:nvGrpSpPr>
      <p:grpSpPr>
        <a:xfrm>
          <a:off x="0" y="0"/>
          <a:ext cx="0" cy="0"/>
          <a:chOff x="0" y="0"/>
          <a:chExt cx="0" cy="0"/>
        </a:xfrm>
      </p:grpSpPr>
      <p:pic>
        <p:nvPicPr>
          <p:cNvPr id="55" name="Google Shape;55;p8"/>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56" name="Google Shape;56;p8"/>
          <p:cNvPicPr preferRelativeResize="0"/>
          <p:nvPr/>
        </p:nvPicPr>
        <p:blipFill rotWithShape="1">
          <a:blip r:embed="rId3">
            <a:alphaModFix/>
          </a:blip>
          <a:srcRect b="0" l="0" r="0" t="0"/>
          <a:stretch/>
        </p:blipFill>
        <p:spPr>
          <a:xfrm>
            <a:off x="2705100" y="1524000"/>
            <a:ext cx="3733800" cy="152400"/>
          </a:xfrm>
          <a:prstGeom prst="rect">
            <a:avLst/>
          </a:prstGeom>
          <a:noFill/>
          <a:ln>
            <a:noFill/>
          </a:ln>
          <a:effectLst>
            <a:outerShdw blurRad="25400" sx="100999" rotWithShape="0" algn="ctr" sy="100999">
              <a:srgbClr val="808080">
                <a:alpha val="39607"/>
              </a:srgbClr>
            </a:outerShdw>
          </a:effectLst>
        </p:spPr>
      </p:pic>
      <p:sp>
        <p:nvSpPr>
          <p:cNvPr id="57" name="Google Shape;57;p8"/>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58" name="Google Shape;58;p8"/>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59" name="Google Shape;59;p8"/>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60" name="Google Shape;60;p8"/>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61" name="Google Shape;61;p8"/>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cap="none" strike="noStrik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2"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68" name="Shape 68"/>
        <p:cNvGrpSpPr/>
        <p:nvPr/>
      </p:nvGrpSpPr>
      <p:grpSpPr>
        <a:xfrm>
          <a:off x="0" y="0"/>
          <a:ext cx="0" cy="0"/>
          <a:chOff x="0" y="0"/>
          <a:chExt cx="0" cy="0"/>
        </a:xfrm>
      </p:grpSpPr>
      <p:pic>
        <p:nvPicPr>
          <p:cNvPr id="69" name="Google Shape;69;p10"/>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70" name="Google Shape;70;p10"/>
          <p:cNvPicPr preferRelativeResize="0"/>
          <p:nvPr/>
        </p:nvPicPr>
        <p:blipFill rotWithShape="1">
          <a:blip r:embed="rId3">
            <a:alphaModFix/>
          </a:blip>
          <a:srcRect b="0" l="0" r="0" t="0"/>
          <a:stretch/>
        </p:blipFill>
        <p:spPr>
          <a:xfrm>
            <a:off x="2705100" y="1524000"/>
            <a:ext cx="3733800" cy="152400"/>
          </a:xfrm>
          <a:prstGeom prst="rect">
            <a:avLst/>
          </a:prstGeom>
          <a:noFill/>
          <a:ln>
            <a:noFill/>
          </a:ln>
          <a:effectLst>
            <a:outerShdw blurRad="25400" sx="100999" rotWithShape="0" algn="ctr" sy="100999">
              <a:srgbClr val="808080">
                <a:alpha val="39607"/>
              </a:srgbClr>
            </a:outerShdw>
          </a:effectLst>
        </p:spPr>
      </p:pic>
      <p:sp>
        <p:nvSpPr>
          <p:cNvPr id="71" name="Google Shape;71;p10"/>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72" name="Google Shape;72;p10"/>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73" name="Google Shape;73;p10"/>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74" name="Google Shape;74;p10"/>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75" name="Google Shape;75;p10"/>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3"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83" name="Shape 83"/>
        <p:cNvGrpSpPr/>
        <p:nvPr/>
      </p:nvGrpSpPr>
      <p:grpSpPr>
        <a:xfrm>
          <a:off x="0" y="0"/>
          <a:ext cx="0" cy="0"/>
          <a:chOff x="0" y="0"/>
          <a:chExt cx="0" cy="0"/>
        </a:xfrm>
      </p:grpSpPr>
      <p:pic>
        <p:nvPicPr>
          <p:cNvPr id="84" name="Google Shape;84;p12"/>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85" name="Google Shape;85;p12"/>
          <p:cNvPicPr preferRelativeResize="0"/>
          <p:nvPr/>
        </p:nvPicPr>
        <p:blipFill rotWithShape="1">
          <a:blip r:embed="rId3">
            <a:alphaModFix/>
          </a:blip>
          <a:srcRect b="0" l="0" r="0" t="0"/>
          <a:stretch/>
        </p:blipFill>
        <p:spPr>
          <a:xfrm>
            <a:off x="2705100" y="1524000"/>
            <a:ext cx="3733800" cy="152400"/>
          </a:xfrm>
          <a:prstGeom prst="rect">
            <a:avLst/>
          </a:prstGeom>
          <a:noFill/>
          <a:ln>
            <a:noFill/>
          </a:ln>
          <a:effectLst>
            <a:outerShdw blurRad="25400" sx="100999" rotWithShape="0" algn="ctr" sy="100999">
              <a:srgbClr val="808080">
                <a:alpha val="39607"/>
              </a:srgbClr>
            </a:outerShdw>
          </a:effectLst>
        </p:spPr>
      </p:pic>
      <p:sp>
        <p:nvSpPr>
          <p:cNvPr id="86" name="Google Shape;86;p12"/>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87" name="Google Shape;87;p12"/>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88" name="Google Shape;88;p12"/>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89" name="Google Shape;89;p12"/>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90" name="Google Shape;90;p12"/>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4"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00" name="Shape 100"/>
        <p:cNvGrpSpPr/>
        <p:nvPr/>
      </p:nvGrpSpPr>
      <p:grpSpPr>
        <a:xfrm>
          <a:off x="0" y="0"/>
          <a:ext cx="0" cy="0"/>
          <a:chOff x="0" y="0"/>
          <a:chExt cx="0" cy="0"/>
        </a:xfrm>
      </p:grpSpPr>
      <p:pic>
        <p:nvPicPr>
          <p:cNvPr id="101" name="Google Shape;101;p14"/>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102" name="Google Shape;102;p14"/>
          <p:cNvPicPr preferRelativeResize="0"/>
          <p:nvPr/>
        </p:nvPicPr>
        <p:blipFill rotWithShape="1">
          <a:blip r:embed="rId3">
            <a:alphaModFix/>
          </a:blip>
          <a:srcRect b="0" l="0" r="0" t="0"/>
          <a:stretch/>
        </p:blipFill>
        <p:spPr>
          <a:xfrm>
            <a:off x="2705100" y="3352800"/>
            <a:ext cx="3733800" cy="152400"/>
          </a:xfrm>
          <a:prstGeom prst="rect">
            <a:avLst/>
          </a:prstGeom>
          <a:noFill/>
          <a:ln>
            <a:noFill/>
          </a:ln>
          <a:effectLst>
            <a:outerShdw blurRad="25400" sx="100999" rotWithShape="0" algn="ctr" sy="100999">
              <a:srgbClr val="808080">
                <a:alpha val="39607"/>
              </a:srgbClr>
            </a:outerShdw>
          </a:effectLst>
        </p:spPr>
      </p:pic>
      <p:sp>
        <p:nvSpPr>
          <p:cNvPr id="103" name="Google Shape;103;p14"/>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104" name="Google Shape;104;p14"/>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105" name="Google Shape;105;p14"/>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06" name="Google Shape;106;p14"/>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07" name="Google Shape;107;p14"/>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5"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14" name="Shape 114"/>
        <p:cNvGrpSpPr/>
        <p:nvPr/>
      </p:nvGrpSpPr>
      <p:grpSpPr>
        <a:xfrm>
          <a:off x="0" y="0"/>
          <a:ext cx="0" cy="0"/>
          <a:chOff x="0" y="0"/>
          <a:chExt cx="0" cy="0"/>
        </a:xfrm>
      </p:grpSpPr>
      <p:pic>
        <p:nvPicPr>
          <p:cNvPr id="115" name="Google Shape;115;p16"/>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116" name="Google Shape;116;p16"/>
          <p:cNvPicPr preferRelativeResize="0"/>
          <p:nvPr/>
        </p:nvPicPr>
        <p:blipFill rotWithShape="1">
          <a:blip r:embed="rId3">
            <a:alphaModFix/>
          </a:blip>
          <a:srcRect b="0" l="0" r="0" t="0"/>
          <a:stretch/>
        </p:blipFill>
        <p:spPr>
          <a:xfrm>
            <a:off x="1222375" y="2305050"/>
            <a:ext cx="2495550" cy="95250"/>
          </a:xfrm>
          <a:prstGeom prst="rect">
            <a:avLst/>
          </a:prstGeom>
          <a:noFill/>
          <a:ln>
            <a:noFill/>
          </a:ln>
          <a:effectLst>
            <a:outerShdw blurRad="25400" sx="100999" rotWithShape="0" algn="ctr" sy="100999">
              <a:srgbClr val="808080">
                <a:alpha val="39607"/>
              </a:srgbClr>
            </a:outerShdw>
          </a:effectLst>
        </p:spPr>
      </p:pic>
      <p:pic>
        <p:nvPicPr>
          <p:cNvPr id="117" name="Google Shape;117;p16"/>
          <p:cNvPicPr preferRelativeResize="0"/>
          <p:nvPr/>
        </p:nvPicPr>
        <p:blipFill rotWithShape="1">
          <a:blip r:embed="rId4">
            <a:alphaModFix/>
          </a:blip>
          <a:srcRect b="0" l="0" r="0" t="0"/>
          <a:stretch/>
        </p:blipFill>
        <p:spPr>
          <a:xfrm rot="300000">
            <a:off x="6797675" y="538162"/>
            <a:ext cx="1808162" cy="517525"/>
          </a:xfrm>
          <a:prstGeom prst="rect">
            <a:avLst/>
          </a:prstGeom>
          <a:noFill/>
          <a:ln>
            <a:noFill/>
          </a:ln>
        </p:spPr>
      </p:pic>
      <p:sp>
        <p:nvSpPr>
          <p:cNvPr id="118" name="Google Shape;118;p16"/>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119" name="Google Shape;119;p16"/>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120" name="Google Shape;120;p16"/>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21" name="Google Shape;121;p16"/>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22" name="Google Shape;122;p16"/>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6"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30" name="Shape 130"/>
        <p:cNvGrpSpPr/>
        <p:nvPr/>
      </p:nvGrpSpPr>
      <p:grpSpPr>
        <a:xfrm>
          <a:off x="0" y="0"/>
          <a:ext cx="0" cy="0"/>
          <a:chOff x="0" y="0"/>
          <a:chExt cx="0" cy="0"/>
        </a:xfrm>
      </p:grpSpPr>
      <p:pic>
        <p:nvPicPr>
          <p:cNvPr id="131" name="Google Shape;131;p18"/>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132" name="Google Shape;132;p18"/>
          <p:cNvPicPr preferRelativeResize="0"/>
          <p:nvPr/>
        </p:nvPicPr>
        <p:blipFill rotWithShape="1">
          <a:blip r:embed="rId3">
            <a:alphaModFix/>
          </a:blip>
          <a:srcRect b="0" l="0" r="0" t="0"/>
          <a:stretch/>
        </p:blipFill>
        <p:spPr>
          <a:xfrm rot="300000">
            <a:off x="6835775" y="279400"/>
            <a:ext cx="1695450" cy="484187"/>
          </a:xfrm>
          <a:prstGeom prst="rect">
            <a:avLst/>
          </a:prstGeom>
          <a:noFill/>
          <a:ln>
            <a:noFill/>
          </a:ln>
        </p:spPr>
      </p:pic>
      <p:pic>
        <p:nvPicPr>
          <p:cNvPr id="133" name="Google Shape;133;p18"/>
          <p:cNvPicPr preferRelativeResize="0"/>
          <p:nvPr/>
        </p:nvPicPr>
        <p:blipFill rotWithShape="1">
          <a:blip r:embed="rId4">
            <a:alphaModFix/>
          </a:blip>
          <a:srcRect b="0" l="0" r="0" t="0"/>
          <a:stretch/>
        </p:blipFill>
        <p:spPr>
          <a:xfrm>
            <a:off x="3324225" y="4665663"/>
            <a:ext cx="2495550" cy="95250"/>
          </a:xfrm>
          <a:prstGeom prst="rect">
            <a:avLst/>
          </a:prstGeom>
          <a:noFill/>
          <a:ln>
            <a:noFill/>
          </a:ln>
          <a:effectLst>
            <a:outerShdw blurRad="25400" sx="100999" rotWithShape="0" algn="ctr" sy="100999">
              <a:srgbClr val="808080">
                <a:alpha val="39607"/>
              </a:srgbClr>
            </a:outerShdw>
          </a:effectLst>
        </p:spPr>
      </p:pic>
      <p:pic>
        <p:nvPicPr>
          <p:cNvPr id="134" name="Google Shape;134;p18"/>
          <p:cNvPicPr preferRelativeResize="0"/>
          <p:nvPr/>
        </p:nvPicPr>
        <p:blipFill rotWithShape="1">
          <a:blip r:embed="rId3">
            <a:alphaModFix/>
          </a:blip>
          <a:srcRect b="0" l="0" r="0" t="0"/>
          <a:stretch/>
        </p:blipFill>
        <p:spPr>
          <a:xfrm rot="-840000">
            <a:off x="2865437" y="3182937"/>
            <a:ext cx="1697037" cy="484187"/>
          </a:xfrm>
          <a:prstGeom prst="rect">
            <a:avLst/>
          </a:prstGeom>
          <a:noFill/>
          <a:ln>
            <a:noFill/>
          </a:ln>
        </p:spPr>
      </p:pic>
      <p:sp>
        <p:nvSpPr>
          <p:cNvPr id="135" name="Google Shape;135;p18"/>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136" name="Google Shape;136;p18"/>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137" name="Google Shape;137;p18"/>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38" name="Google Shape;138;p18"/>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39" name="Google Shape;139;p18"/>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7"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48" name="Shape 148"/>
        <p:cNvGrpSpPr/>
        <p:nvPr/>
      </p:nvGrpSpPr>
      <p:grpSpPr>
        <a:xfrm>
          <a:off x="0" y="0"/>
          <a:ext cx="0" cy="0"/>
          <a:chOff x="0" y="0"/>
          <a:chExt cx="0" cy="0"/>
        </a:xfrm>
      </p:grpSpPr>
      <p:pic>
        <p:nvPicPr>
          <p:cNvPr id="149" name="Google Shape;149;p20"/>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150" name="Google Shape;150;p20"/>
          <p:cNvPicPr preferRelativeResize="0"/>
          <p:nvPr/>
        </p:nvPicPr>
        <p:blipFill rotWithShape="1">
          <a:blip r:embed="rId3">
            <a:alphaModFix/>
          </a:blip>
          <a:srcRect b="0" l="0" r="0" t="0"/>
          <a:stretch/>
        </p:blipFill>
        <p:spPr>
          <a:xfrm>
            <a:off x="2705100" y="4572000"/>
            <a:ext cx="3733800" cy="152400"/>
          </a:xfrm>
          <a:prstGeom prst="rect">
            <a:avLst/>
          </a:prstGeom>
          <a:noFill/>
          <a:ln>
            <a:noFill/>
          </a:ln>
          <a:effectLst>
            <a:outerShdw blurRad="25400" sx="100999" rotWithShape="0" algn="ctr" sy="100999">
              <a:srgbClr val="808080">
                <a:alpha val="39607"/>
              </a:srgbClr>
            </a:outerShdw>
          </a:effectLst>
        </p:spPr>
      </p:pic>
      <p:pic>
        <p:nvPicPr>
          <p:cNvPr id="151" name="Google Shape;151;p20"/>
          <p:cNvPicPr preferRelativeResize="0"/>
          <p:nvPr/>
        </p:nvPicPr>
        <p:blipFill rotWithShape="1">
          <a:blip r:embed="rId4">
            <a:alphaModFix/>
          </a:blip>
          <a:srcRect b="0" l="0" r="0" t="0"/>
          <a:stretch/>
        </p:blipFill>
        <p:spPr>
          <a:xfrm rot="-240000">
            <a:off x="5138737" y="600075"/>
            <a:ext cx="1609725" cy="2025650"/>
          </a:xfrm>
          <a:prstGeom prst="rect">
            <a:avLst/>
          </a:prstGeom>
          <a:noFill/>
          <a:ln>
            <a:noFill/>
          </a:ln>
        </p:spPr>
      </p:pic>
      <p:pic>
        <p:nvPicPr>
          <p:cNvPr id="152" name="Google Shape;152;p20"/>
          <p:cNvPicPr preferRelativeResize="0"/>
          <p:nvPr/>
        </p:nvPicPr>
        <p:blipFill rotWithShape="1">
          <a:blip r:embed="rId4">
            <a:alphaModFix/>
          </a:blip>
          <a:srcRect b="0" l="0" r="0" t="0"/>
          <a:stretch/>
        </p:blipFill>
        <p:spPr>
          <a:xfrm rot="-300000">
            <a:off x="2073275" y="555625"/>
            <a:ext cx="1609725" cy="2025650"/>
          </a:xfrm>
          <a:prstGeom prst="rect">
            <a:avLst/>
          </a:prstGeom>
          <a:noFill/>
          <a:ln>
            <a:noFill/>
          </a:ln>
        </p:spPr>
      </p:pic>
      <p:pic>
        <p:nvPicPr>
          <p:cNvPr id="153" name="Google Shape;153;p20"/>
          <p:cNvPicPr preferRelativeResize="0"/>
          <p:nvPr/>
        </p:nvPicPr>
        <p:blipFill rotWithShape="1">
          <a:blip r:embed="rId4">
            <a:alphaModFix/>
          </a:blip>
          <a:srcRect b="0" l="0" r="0" t="0"/>
          <a:stretch/>
        </p:blipFill>
        <p:spPr>
          <a:xfrm rot="120000">
            <a:off x="3592512" y="936625"/>
            <a:ext cx="1609725" cy="2024062"/>
          </a:xfrm>
          <a:prstGeom prst="rect">
            <a:avLst/>
          </a:prstGeom>
          <a:noFill/>
          <a:ln>
            <a:noFill/>
          </a:ln>
        </p:spPr>
      </p:pic>
      <p:sp>
        <p:nvSpPr>
          <p:cNvPr id="154" name="Google Shape;154;p20"/>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155" name="Google Shape;155;p20"/>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156" name="Google Shape;156;p20"/>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57" name="Google Shape;157;p20"/>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58" name="Google Shape;158;p20"/>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8"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68" name="Shape 168"/>
        <p:cNvGrpSpPr/>
        <p:nvPr/>
      </p:nvGrpSpPr>
      <p:grpSpPr>
        <a:xfrm>
          <a:off x="0" y="0"/>
          <a:ext cx="0" cy="0"/>
          <a:chOff x="0" y="0"/>
          <a:chExt cx="0" cy="0"/>
        </a:xfrm>
      </p:grpSpPr>
      <p:pic>
        <p:nvPicPr>
          <p:cNvPr id="169" name="Google Shape;169;p22"/>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170" name="Google Shape;170;p22"/>
          <p:cNvPicPr preferRelativeResize="0"/>
          <p:nvPr/>
        </p:nvPicPr>
        <p:blipFill rotWithShape="1">
          <a:blip r:embed="rId3">
            <a:alphaModFix/>
          </a:blip>
          <a:srcRect b="0" l="0" r="0" t="0"/>
          <a:stretch/>
        </p:blipFill>
        <p:spPr>
          <a:xfrm>
            <a:off x="1222375" y="2305050"/>
            <a:ext cx="2495550" cy="95250"/>
          </a:xfrm>
          <a:prstGeom prst="rect">
            <a:avLst/>
          </a:prstGeom>
          <a:noFill/>
          <a:ln>
            <a:noFill/>
          </a:ln>
          <a:effectLst>
            <a:outerShdw blurRad="25400" sx="100999" rotWithShape="0" algn="ctr" sy="100999">
              <a:srgbClr val="808080">
                <a:alpha val="39607"/>
              </a:srgbClr>
            </a:outerShdw>
          </a:effectLst>
        </p:spPr>
      </p:pic>
      <p:sp>
        <p:nvSpPr>
          <p:cNvPr id="171" name="Google Shape;171;p22"/>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172" name="Google Shape;172;p22"/>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173" name="Google Shape;173;p22"/>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74" name="Google Shape;174;p22"/>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75" name="Google Shape;175;p22"/>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9"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83" name="Shape 183"/>
        <p:cNvGrpSpPr/>
        <p:nvPr/>
      </p:nvGrpSpPr>
      <p:grpSpPr>
        <a:xfrm>
          <a:off x="0" y="0"/>
          <a:ext cx="0" cy="0"/>
          <a:chOff x="0" y="0"/>
          <a:chExt cx="0" cy="0"/>
        </a:xfrm>
      </p:grpSpPr>
      <p:pic>
        <p:nvPicPr>
          <p:cNvPr id="184" name="Google Shape;184;p24"/>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185" name="Google Shape;185;p24"/>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186" name="Google Shape;186;p24"/>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187" name="Google Shape;187;p24"/>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88" name="Google Shape;188;p24"/>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189" name="Google Shape;189;p24"/>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99" name="Shape 199"/>
        <p:cNvGrpSpPr/>
        <p:nvPr/>
      </p:nvGrpSpPr>
      <p:grpSpPr>
        <a:xfrm>
          <a:off x="0" y="0"/>
          <a:ext cx="0" cy="0"/>
          <a:chOff x="0" y="0"/>
          <a:chExt cx="0" cy="0"/>
        </a:xfrm>
      </p:grpSpPr>
      <p:pic>
        <p:nvPicPr>
          <p:cNvPr id="200" name="Google Shape;200;p26"/>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201" name="Google Shape;201;p26"/>
          <p:cNvPicPr preferRelativeResize="0"/>
          <p:nvPr/>
        </p:nvPicPr>
        <p:blipFill rotWithShape="1">
          <a:blip r:embed="rId3">
            <a:alphaModFix/>
          </a:blip>
          <a:srcRect b="0" l="0" r="0" t="0"/>
          <a:stretch/>
        </p:blipFill>
        <p:spPr>
          <a:xfrm rot="300000">
            <a:off x="7427912" y="2619375"/>
            <a:ext cx="1581150" cy="450850"/>
          </a:xfrm>
          <a:prstGeom prst="rect">
            <a:avLst/>
          </a:prstGeom>
          <a:noFill/>
          <a:ln>
            <a:noFill/>
          </a:ln>
        </p:spPr>
      </p:pic>
      <p:pic>
        <p:nvPicPr>
          <p:cNvPr id="202" name="Google Shape;202;p26"/>
          <p:cNvPicPr preferRelativeResize="0"/>
          <p:nvPr/>
        </p:nvPicPr>
        <p:blipFill rotWithShape="1">
          <a:blip r:embed="rId4">
            <a:alphaModFix/>
          </a:blip>
          <a:srcRect b="0" l="0" r="0" t="0"/>
          <a:stretch/>
        </p:blipFill>
        <p:spPr>
          <a:xfrm rot="300000">
            <a:off x="6338887" y="604837"/>
            <a:ext cx="1611312" cy="2024062"/>
          </a:xfrm>
          <a:prstGeom prst="rect">
            <a:avLst/>
          </a:prstGeom>
          <a:noFill/>
          <a:ln>
            <a:noFill/>
          </a:ln>
        </p:spPr>
      </p:pic>
      <p:pic>
        <p:nvPicPr>
          <p:cNvPr id="203" name="Google Shape;203;p26"/>
          <p:cNvPicPr preferRelativeResize="0"/>
          <p:nvPr/>
        </p:nvPicPr>
        <p:blipFill rotWithShape="1">
          <a:blip r:embed="rId4">
            <a:alphaModFix/>
          </a:blip>
          <a:srcRect b="0" l="0" r="0" t="0"/>
          <a:stretch/>
        </p:blipFill>
        <p:spPr>
          <a:xfrm rot="300000">
            <a:off x="4891087" y="985837"/>
            <a:ext cx="1611312" cy="2024062"/>
          </a:xfrm>
          <a:prstGeom prst="rect">
            <a:avLst/>
          </a:prstGeom>
          <a:noFill/>
          <a:ln>
            <a:noFill/>
          </a:ln>
        </p:spPr>
      </p:pic>
      <p:sp>
        <p:nvSpPr>
          <p:cNvPr id="204" name="Google Shape;204;p26"/>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205" name="Google Shape;205;p26"/>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206" name="Google Shape;206;p26"/>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207" name="Google Shape;207;p26"/>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208" name="Google Shape;208;p26"/>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1"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19" name="Shape 219"/>
        <p:cNvGrpSpPr/>
        <p:nvPr/>
      </p:nvGrpSpPr>
      <p:grpSpPr>
        <a:xfrm>
          <a:off x="0" y="0"/>
          <a:ext cx="0" cy="0"/>
          <a:chOff x="0" y="0"/>
          <a:chExt cx="0" cy="0"/>
        </a:xfrm>
      </p:grpSpPr>
      <p:pic>
        <p:nvPicPr>
          <p:cNvPr id="220" name="Google Shape;220;p28"/>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221" name="Google Shape;221;p28"/>
          <p:cNvPicPr preferRelativeResize="0"/>
          <p:nvPr/>
        </p:nvPicPr>
        <p:blipFill rotWithShape="1">
          <a:blip r:embed="rId3">
            <a:alphaModFix/>
          </a:blip>
          <a:srcRect b="0" l="0" r="0" t="0"/>
          <a:stretch/>
        </p:blipFill>
        <p:spPr>
          <a:xfrm>
            <a:off x="2705100" y="1524000"/>
            <a:ext cx="3733800" cy="152400"/>
          </a:xfrm>
          <a:prstGeom prst="rect">
            <a:avLst/>
          </a:prstGeom>
          <a:noFill/>
          <a:ln>
            <a:noFill/>
          </a:ln>
          <a:effectLst>
            <a:outerShdw blurRad="25400" sx="100999" rotWithShape="0" algn="ctr" sy="100999">
              <a:srgbClr val="808080">
                <a:alpha val="39607"/>
              </a:srgbClr>
            </a:outerShdw>
          </a:effectLst>
        </p:spPr>
      </p:pic>
      <p:sp>
        <p:nvSpPr>
          <p:cNvPr id="222" name="Google Shape;222;p28"/>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223" name="Google Shape;223;p28"/>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224" name="Google Shape;224;p28"/>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225" name="Google Shape;225;p28"/>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226" name="Google Shape;226;p28"/>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2"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33" name="Shape 233"/>
        <p:cNvGrpSpPr/>
        <p:nvPr/>
      </p:nvGrpSpPr>
      <p:grpSpPr>
        <a:xfrm>
          <a:off x="0" y="0"/>
          <a:ext cx="0" cy="0"/>
          <a:chOff x="0" y="0"/>
          <a:chExt cx="0" cy="0"/>
        </a:xfrm>
      </p:grpSpPr>
      <p:pic>
        <p:nvPicPr>
          <p:cNvPr id="234" name="Google Shape;234;p30"/>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id="235" name="Google Shape;235;p30"/>
          <p:cNvPicPr preferRelativeResize="0"/>
          <p:nvPr/>
        </p:nvPicPr>
        <p:blipFill rotWithShape="1">
          <a:blip r:embed="rId3">
            <a:alphaModFix/>
          </a:blip>
          <a:srcRect b="0" l="0" r="0" t="0"/>
          <a:stretch/>
        </p:blipFill>
        <p:spPr>
          <a:xfrm>
            <a:off x="6513513" y="1562100"/>
            <a:ext cx="152400" cy="3733800"/>
          </a:xfrm>
          <a:prstGeom prst="rect">
            <a:avLst/>
          </a:prstGeom>
          <a:noFill/>
          <a:ln>
            <a:noFill/>
          </a:ln>
          <a:effectLst>
            <a:outerShdw blurRad="25400" sx="100999" rotWithShape="0" algn="ctr" sy="100999">
              <a:srgbClr val="808080">
                <a:alpha val="39607"/>
              </a:srgbClr>
            </a:outerShdw>
          </a:effectLst>
        </p:spPr>
      </p:pic>
      <p:sp>
        <p:nvSpPr>
          <p:cNvPr id="236" name="Google Shape;236;p30"/>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1pPr>
            <a:lvl2pPr lvl="1"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2pPr>
            <a:lvl3pPr lvl="2"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3pPr>
            <a:lvl4pPr lvl="3"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4pPr>
            <a:lvl5pPr lvl="4"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5pPr>
            <a:lvl6pPr lvl="5"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6pPr>
            <a:lvl7pPr lvl="6"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7pPr>
            <a:lvl8pPr lvl="7"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8pPr>
            <a:lvl9pPr lvl="8" marR="0" rtl="0" algn="ctr">
              <a:spcBef>
                <a:spcPts val="0"/>
              </a:spcBef>
              <a:spcAft>
                <a:spcPts val="0"/>
              </a:spcAft>
              <a:buSzPts val="1400"/>
              <a:buNone/>
              <a:defRPr b="0" i="0" sz="5400" u="none" cap="none" strike="noStrike">
                <a:solidFill>
                  <a:schemeClr val="dk1"/>
                </a:solidFill>
                <a:latin typeface="Lustria"/>
                <a:ea typeface="Lustria"/>
                <a:cs typeface="Lustria"/>
                <a:sym typeface="Lustria"/>
              </a:defRPr>
            </a:lvl9pPr>
          </a:lstStyle>
          <a:p/>
        </p:txBody>
      </p:sp>
      <p:sp>
        <p:nvSpPr>
          <p:cNvPr id="237" name="Google Shape;237;p30"/>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0"/>
              </a:spcBef>
              <a:spcAft>
                <a:spcPts val="0"/>
              </a:spcAft>
              <a:buClr>
                <a:schemeClr val="dk1"/>
              </a:buClr>
              <a:buSzPts val="2400"/>
              <a:buFont typeface="Noto Sans Symbols"/>
              <a:buChar char="🟇"/>
              <a:defRPr b="0" i="0" sz="2400" u="none" cap="none" strike="noStrike">
                <a:solidFill>
                  <a:schemeClr val="dk1"/>
                </a:solidFill>
                <a:latin typeface="Lustria"/>
                <a:ea typeface="Lustria"/>
                <a:cs typeface="Lustria"/>
                <a:sym typeface="Lustria"/>
              </a:defRPr>
            </a:lvl1pPr>
            <a:lvl2pPr indent="-368300" lvl="1" marL="914400" marR="0" rtl="0" algn="l">
              <a:spcBef>
                <a:spcPts val="2000"/>
              </a:spcBef>
              <a:spcAft>
                <a:spcPts val="0"/>
              </a:spcAft>
              <a:buClr>
                <a:schemeClr val="lt2"/>
              </a:buClr>
              <a:buSzPts val="2200"/>
              <a:buFont typeface="Noto Sans Symbols"/>
              <a:buChar char="🟇"/>
              <a:defRPr b="0" i="0" sz="2200" u="none" cap="none" strike="noStrike">
                <a:solidFill>
                  <a:schemeClr val="dk1"/>
                </a:solidFill>
                <a:latin typeface="Lustria"/>
                <a:ea typeface="Lustria"/>
                <a:cs typeface="Lustria"/>
                <a:sym typeface="Lustria"/>
              </a:defRPr>
            </a:lvl2pPr>
            <a:lvl3pPr indent="-355600" lvl="2" marL="1371600" marR="0" rtl="0" algn="l">
              <a:spcBef>
                <a:spcPts val="1000"/>
              </a:spcBef>
              <a:spcAft>
                <a:spcPts val="0"/>
              </a:spcAft>
              <a:buClr>
                <a:schemeClr val="dk1"/>
              </a:buClr>
              <a:buSzPts val="2000"/>
              <a:buFont typeface="Noto Sans Symbols"/>
              <a:buChar char="🟇"/>
              <a:defRPr b="0" i="0" sz="2000" u="none" cap="none" strike="noStrike">
                <a:solidFill>
                  <a:schemeClr val="dk1"/>
                </a:solidFill>
                <a:latin typeface="Lustria"/>
                <a:ea typeface="Lustria"/>
                <a:cs typeface="Lustria"/>
                <a:sym typeface="Lustria"/>
              </a:defRPr>
            </a:lvl3pPr>
            <a:lvl4pPr indent="-342900" lvl="3" marL="18288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4pPr>
            <a:lvl5pPr indent="-342900" lvl="4" marL="2286000" marR="0" rtl="0" algn="l">
              <a:spcBef>
                <a:spcPts val="10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5pPr>
            <a:lvl6pPr indent="-342900" lvl="5" marL="2743200" marR="0" rtl="0" algn="l">
              <a:spcBef>
                <a:spcPts val="10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600"/>
              </a:spcBef>
              <a:spcAft>
                <a:spcPts val="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600"/>
              </a:spcBef>
              <a:spcAft>
                <a:spcPts val="0"/>
              </a:spcAft>
              <a:buClr>
                <a:schemeClr val="lt2"/>
              </a:buClr>
              <a:buSzPts val="1800"/>
              <a:buFont typeface="Noto Sans Symbols"/>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600"/>
              </a:spcBef>
              <a:spcAft>
                <a:spcPts val="600"/>
              </a:spcAft>
              <a:buClr>
                <a:schemeClr val="dk1"/>
              </a:buClr>
              <a:buSzPts val="1800"/>
              <a:buFont typeface="Noto Sans Symbols"/>
              <a:buChar char="🟇"/>
              <a:defRPr b="0" i="0" sz="1800" u="none" cap="none" strike="noStrike">
                <a:solidFill>
                  <a:schemeClr val="dk1"/>
                </a:solidFill>
                <a:latin typeface="Lustria"/>
                <a:ea typeface="Lustria"/>
                <a:cs typeface="Lustria"/>
                <a:sym typeface="Lustria"/>
              </a:defRPr>
            </a:lvl9pPr>
          </a:lstStyle>
          <a:p/>
        </p:txBody>
      </p:sp>
      <p:sp>
        <p:nvSpPr>
          <p:cNvPr id="238" name="Google Shape;238;p30"/>
          <p:cNvSpPr txBox="1"/>
          <p:nvPr>
            <p:ph idx="10" type="dt"/>
          </p:nvPr>
        </p:nvSpPr>
        <p:spPr>
          <a:xfrm>
            <a:off x="5372100" y="6159500"/>
            <a:ext cx="3200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chemeClr val="lt2"/>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239" name="Google Shape;239;p30"/>
          <p:cNvSpPr txBox="1"/>
          <p:nvPr>
            <p:ph idx="11" type="ftr"/>
          </p:nvPr>
        </p:nvSpPr>
        <p:spPr>
          <a:xfrm>
            <a:off x="571500" y="6159500"/>
            <a:ext cx="3200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Lustria"/>
                <a:ea typeface="Lustria"/>
                <a:cs typeface="Lustria"/>
                <a:sym typeface="Lustria"/>
              </a:defRPr>
            </a:lvl1pPr>
            <a:lvl2pPr lvl="1"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2pPr>
            <a:lvl3pPr lvl="2"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3pPr>
            <a:lvl4pPr lvl="3"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4pPr>
            <a:lvl5pPr lvl="4"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5pPr>
            <a:lvl6pPr lvl="5"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6pPr>
            <a:lvl7pPr lvl="6"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7pPr>
            <a:lvl8pPr lvl="7"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8pPr>
            <a:lvl9pPr lvl="8" marR="0" rtl="0" algn="l">
              <a:lnSpc>
                <a:spcPct val="100000"/>
              </a:lnSpc>
              <a:spcBef>
                <a:spcPts val="0"/>
              </a:spcBef>
              <a:spcAft>
                <a:spcPts val="0"/>
              </a:spcAft>
              <a:buSzPts val="1400"/>
              <a:buNone/>
              <a:defRPr b="0" i="0" sz="1800" u="none" cap="none" strike="noStrike">
                <a:solidFill>
                  <a:schemeClr val="dk1"/>
                </a:solidFill>
                <a:latin typeface="Lustria"/>
                <a:ea typeface="Lustria"/>
                <a:cs typeface="Lustria"/>
                <a:sym typeface="Lustria"/>
              </a:defRPr>
            </a:lvl9pPr>
          </a:lstStyle>
          <a:p/>
        </p:txBody>
      </p:sp>
      <p:sp>
        <p:nvSpPr>
          <p:cNvPr id="240" name="Google Shape;240;p30"/>
          <p:cNvSpPr txBox="1"/>
          <p:nvPr>
            <p:ph idx="12" type="sldNum"/>
          </p:nvPr>
        </p:nvSpPr>
        <p:spPr>
          <a:xfrm>
            <a:off x="4046537" y="6159500"/>
            <a:ext cx="1050925"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1pPr>
            <a:lvl2pPr indent="0" lvl="1"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2pPr>
            <a:lvl3pPr indent="0" lvl="2"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3pPr>
            <a:lvl4pPr indent="0" lvl="3"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4pPr>
            <a:lvl5pPr indent="0" lvl="4"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5pPr>
            <a:lvl6pPr indent="0" lvl="5"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6pPr>
            <a:lvl7pPr indent="0" lvl="6"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7pPr>
            <a:lvl8pPr indent="0" lvl="7"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8pPr>
            <a:lvl9pPr indent="0" lvl="8" marL="0" marR="0" rtl="0" algn="ctr">
              <a:lnSpc>
                <a:spcPct val="100000"/>
              </a:lnSpc>
              <a:spcBef>
                <a:spcPts val="0"/>
              </a:spcBef>
              <a:spcAft>
                <a:spcPts val="0"/>
              </a:spcAft>
              <a:buClr>
                <a:schemeClr val="lt2"/>
              </a:buClr>
              <a:buSzPts val="1200"/>
              <a:buFont typeface="Lustria"/>
              <a:buNone/>
              <a:defRPr b="0" i="0" sz="1200" u="none">
                <a:solidFill>
                  <a:schemeClr val="lt2"/>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3"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0.jpg"/><Relationship Id="rId4" Type="http://schemas.openxmlformats.org/officeDocument/2006/relationships/hyperlink" Target="https://youtu.be/vfe-eNq-Qy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1.png"/><Relationship Id="rId4" Type="http://schemas.openxmlformats.org/officeDocument/2006/relationships/image" Target="../media/image32.jpg"/><Relationship Id="rId5"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2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hyperlink" Target="https://youtu.be/a6XtBLDmPA0"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4.jpg"/><Relationship Id="rId4" Type="http://schemas.openxmlformats.org/officeDocument/2006/relationships/image" Target="../media/image52.jpg"/><Relationship Id="rId5" Type="http://schemas.openxmlformats.org/officeDocument/2006/relationships/image" Target="../media/image3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4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3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3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40.png"/><Relationship Id="rId4" Type="http://schemas.openxmlformats.org/officeDocument/2006/relationships/image" Target="../media/image4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2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4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4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4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4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3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5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5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5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0.xml"/><Relationship Id="rId3" Type="http://schemas.openxmlformats.org/officeDocument/2006/relationships/image" Target="../media/image37.gif"/><Relationship Id="rId4" Type="http://schemas.openxmlformats.org/officeDocument/2006/relationships/image" Target="../media/image49.gi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4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5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5.xml"/><Relationship Id="rId3" Type="http://schemas.openxmlformats.org/officeDocument/2006/relationships/image" Target="../media/image55.gif"/><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 Id="rId3" Type="http://schemas.openxmlformats.org/officeDocument/2006/relationships/image" Target="../media/image56.png"/><Relationship Id="rId4" Type="http://schemas.openxmlformats.org/officeDocument/2006/relationships/hyperlink" Target="https://youtu.be/hE0boPjgOjg"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2"/>
          <p:cNvSpPr txBox="1"/>
          <p:nvPr>
            <p:ph type="ctrTitle"/>
          </p:nvPr>
        </p:nvSpPr>
        <p:spPr>
          <a:xfrm>
            <a:off x="571500" y="1676400"/>
            <a:ext cx="8001000" cy="242411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1"/>
              </a:buClr>
              <a:buSzPts val="5600"/>
              <a:buFont typeface="Lustria"/>
              <a:buNone/>
            </a:pPr>
            <a:r>
              <a:rPr b="0" i="0" lang="en-US" sz="5600" u="none">
                <a:solidFill>
                  <a:schemeClr val="dk1"/>
                </a:solidFill>
                <a:latin typeface="Lustria"/>
                <a:ea typeface="Lustria"/>
                <a:cs typeface="Lustria"/>
                <a:sym typeface="Lustria"/>
              </a:rPr>
              <a:t>Networks of Exchange</a:t>
            </a:r>
            <a:endParaRPr/>
          </a:p>
        </p:txBody>
      </p:sp>
      <p:sp>
        <p:nvSpPr>
          <p:cNvPr id="252" name="Google Shape;252;p32"/>
          <p:cNvSpPr txBox="1"/>
          <p:nvPr>
            <p:ph idx="1" type="subTitle"/>
          </p:nvPr>
        </p:nvSpPr>
        <p:spPr>
          <a:xfrm>
            <a:off x="571500" y="4419600"/>
            <a:ext cx="8001000" cy="12192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400"/>
              <a:buNone/>
            </a:pPr>
            <a:r>
              <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3"/>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Lustria"/>
              <a:buNone/>
            </a:pPr>
            <a:r>
              <a:rPr b="1" i="0" lang="en-US" sz="4000" u="none">
                <a:solidFill>
                  <a:schemeClr val="dk1"/>
                </a:solidFill>
                <a:latin typeface="Lustria"/>
                <a:ea typeface="Lustria"/>
                <a:cs typeface="Lustria"/>
                <a:sym typeface="Lustria"/>
              </a:rPr>
              <a:t>2.1</a:t>
            </a:r>
            <a:r>
              <a:rPr b="0" i="0" lang="en-US" sz="4000" u="none">
                <a:solidFill>
                  <a:schemeClr val="dk1"/>
                </a:solidFill>
                <a:latin typeface="Lustria"/>
                <a:ea typeface="Lustria"/>
                <a:cs typeface="Lustria"/>
                <a:sym typeface="Lustria"/>
              </a:rPr>
              <a:t> Silk Road Trade opened around 139 B.C.E. during Han dynasty</a:t>
            </a:r>
            <a:endParaRPr/>
          </a:p>
        </p:txBody>
      </p:sp>
      <p:pic>
        <p:nvPicPr>
          <p:cNvPr id="259" name="Google Shape;259;p33"/>
          <p:cNvPicPr preferRelativeResize="0"/>
          <p:nvPr/>
        </p:nvPicPr>
        <p:blipFill rotWithShape="1">
          <a:blip r:embed="rId3">
            <a:alphaModFix/>
          </a:blip>
          <a:srcRect b="0" l="0" r="0" t="0"/>
          <a:stretch/>
        </p:blipFill>
        <p:spPr>
          <a:xfrm>
            <a:off x="-239712" y="2160587"/>
            <a:ext cx="9666287" cy="3429000"/>
          </a:xfrm>
          <a:prstGeom prst="rect">
            <a:avLst/>
          </a:prstGeom>
          <a:noFill/>
          <a:ln>
            <a:noFill/>
          </a:ln>
        </p:spPr>
      </p:pic>
      <p:sp>
        <p:nvSpPr>
          <p:cNvPr id="260" name="Google Shape;260;p33"/>
          <p:cNvSpPr txBox="1"/>
          <p:nvPr/>
        </p:nvSpPr>
        <p:spPr>
          <a:xfrm>
            <a:off x="1079500" y="5967412"/>
            <a:ext cx="7124700"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Lustria"/>
              <a:buNone/>
            </a:pPr>
            <a:r>
              <a:rPr b="0" i="0" lang="en-US" sz="1800" u="sng" cap="none" strike="noStrike">
                <a:solidFill>
                  <a:schemeClr val="hlink"/>
                </a:solidFill>
                <a:latin typeface="Lustria"/>
                <a:ea typeface="Lustria"/>
                <a:cs typeface="Lustria"/>
                <a:sym typeface="Lustria"/>
                <a:hlinkClick r:id="rId4"/>
              </a:rPr>
              <a:t>https://youtu.be/vfe-eNq-Qyg</a:t>
            </a:r>
            <a:r>
              <a:rPr b="0" i="0" lang="en-US" sz="1800" u="none" cap="none" strike="noStrike">
                <a:solidFill>
                  <a:schemeClr val="dk1"/>
                </a:solidFill>
                <a:latin typeface="Lustria"/>
                <a:ea typeface="Lustria"/>
                <a:cs typeface="Lustria"/>
                <a:sym typeface="Lustria"/>
              </a:rPr>
              <a:t> --Watch on your own, if interested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4"/>
          <p:cNvSpPr txBox="1"/>
          <p:nvPr>
            <p:ph type="title"/>
          </p:nvPr>
        </p:nvSpPr>
        <p:spPr>
          <a:xfrm>
            <a:off x="571500" y="3386137"/>
            <a:ext cx="8001000" cy="73025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1"/>
              </a:buClr>
              <a:buSzPts val="3600"/>
              <a:buFont typeface="Verdana"/>
              <a:buNone/>
            </a:pPr>
            <a:r>
              <a:rPr b="0" i="0" lang="en-US" sz="3600" u="none">
                <a:solidFill>
                  <a:schemeClr val="dk1"/>
                </a:solidFill>
                <a:latin typeface="Verdana"/>
                <a:ea typeface="Verdana"/>
                <a:cs typeface="Verdana"/>
                <a:sym typeface="Verdana"/>
              </a:rPr>
              <a:t>Route of the Overland Silk Road</a:t>
            </a:r>
            <a:endParaRPr/>
          </a:p>
        </p:txBody>
      </p:sp>
      <p:sp>
        <p:nvSpPr>
          <p:cNvPr id="267" name="Google Shape;267;p34"/>
          <p:cNvSpPr txBox="1"/>
          <p:nvPr>
            <p:ph idx="1" type="body"/>
          </p:nvPr>
        </p:nvSpPr>
        <p:spPr>
          <a:xfrm>
            <a:off x="571500" y="4116387"/>
            <a:ext cx="8001000" cy="2532062"/>
          </a:xfrm>
          <a:prstGeom prst="rect">
            <a:avLst/>
          </a:prstGeom>
          <a:noFill/>
          <a:ln>
            <a:noFill/>
          </a:ln>
        </p:spPr>
        <p:txBody>
          <a:bodyPr anchorCtr="0" anchor="t" bIns="45700" lIns="91425" spcFirstLastPara="1" rIns="91425" wrap="square" tIns="45700">
            <a:normAutofit/>
          </a:bodyPr>
          <a:lstStyle/>
          <a:p>
            <a:pPr indent="-285750" lvl="0" marL="28575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definition:  </a:t>
            </a:r>
            <a:r>
              <a:rPr b="0" i="0" lang="en-US" sz="2400" u="none">
                <a:solidFill>
                  <a:srgbClr val="FF0000"/>
                </a:solidFill>
                <a:latin typeface="Lustria"/>
                <a:ea typeface="Lustria"/>
                <a:cs typeface="Lustria"/>
                <a:sym typeface="Lustria"/>
              </a:rPr>
              <a:t>series of trade routes that ran from western China, usually through Central Asia (some ran through India) to Mediterranean </a:t>
            </a:r>
            <a:endParaRPr/>
          </a:p>
          <a:p>
            <a:pPr indent="-285750" lvl="0" marL="285750" rtl="0" algn="l">
              <a:lnSpc>
                <a:spcPct val="100000"/>
              </a:lnSpc>
              <a:spcBef>
                <a:spcPts val="3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frequently involved direct interaction between merchants from established agricultural economies and nomadic traders</a:t>
            </a:r>
            <a:endParaRPr/>
          </a:p>
          <a:p>
            <a:pPr indent="0" lvl="0" marL="0" rtl="0" algn="ctr">
              <a:spcBef>
                <a:spcPts val="300"/>
              </a:spcBef>
              <a:spcAft>
                <a:spcPts val="0"/>
              </a:spcAft>
              <a:buClr>
                <a:schemeClr val="dk1"/>
              </a:buClr>
              <a:buSzPts val="2400"/>
              <a:buNone/>
            </a:pPr>
            <a:r>
              <a:t/>
            </a:r>
            <a:endParaRPr b="0" i="0" sz="2400" u="none">
              <a:solidFill>
                <a:schemeClr val="dk1"/>
              </a:solidFill>
              <a:latin typeface="Lustria"/>
              <a:ea typeface="Lustria"/>
              <a:cs typeface="Lustria"/>
              <a:sym typeface="Lustria"/>
            </a:endParaRPr>
          </a:p>
        </p:txBody>
      </p:sp>
      <p:pic>
        <p:nvPicPr>
          <p:cNvPr id="268" name="Google Shape;268;p34"/>
          <p:cNvPicPr preferRelativeResize="0"/>
          <p:nvPr>
            <p:ph idx="2" type="pic"/>
          </p:nvPr>
        </p:nvPicPr>
        <p:blipFill rotWithShape="1">
          <a:blip r:embed="rId3">
            <a:alphaModFix/>
          </a:blip>
          <a:srcRect b="-48185" l="0" r="0" t="-48185"/>
          <a:stretch/>
        </p:blipFill>
        <p:spPr>
          <a:xfrm rot="-244907">
            <a:off x="2359666" y="329770"/>
            <a:ext cx="4424669" cy="3079124"/>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44450" sy="98000" ky="200000">
              <a:srgbClr val="000000">
                <a:alpha val="2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5"/>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5400"/>
              <a:buFont typeface="Verdana"/>
              <a:buNone/>
            </a:pPr>
            <a:r>
              <a:rPr b="0" i="0" lang="en-US" sz="5400" u="none">
                <a:solidFill>
                  <a:schemeClr val="dk1"/>
                </a:solidFill>
                <a:latin typeface="Verdana"/>
                <a:ea typeface="Verdana"/>
                <a:cs typeface="Verdana"/>
                <a:sym typeface="Verdana"/>
              </a:rPr>
              <a:t>Organization of Long-distance Trade</a:t>
            </a:r>
            <a:endParaRPr/>
          </a:p>
        </p:txBody>
      </p:sp>
      <p:sp>
        <p:nvSpPr>
          <p:cNvPr id="275" name="Google Shape;275;p35"/>
          <p:cNvSpPr txBox="1"/>
          <p:nvPr>
            <p:ph idx="1" type="body"/>
          </p:nvPr>
        </p:nvSpPr>
        <p:spPr>
          <a:xfrm>
            <a:off x="185737" y="1698625"/>
            <a:ext cx="8001000" cy="5159375"/>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cap="none" strike="noStrike">
                <a:solidFill>
                  <a:schemeClr val="dk1"/>
                </a:solidFill>
                <a:latin typeface="Lustria"/>
                <a:ea typeface="Lustria"/>
                <a:cs typeface="Lustria"/>
                <a:sym typeface="Lustria"/>
              </a:rPr>
              <a:t>individual merchants usually did not travel                      from one end of Eurasia to the other—                    functioned as a chain</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cap="none" strike="noStrike">
                <a:solidFill>
                  <a:schemeClr val="dk1"/>
                </a:solidFill>
                <a:latin typeface="Lustria"/>
                <a:ea typeface="Lustria"/>
                <a:cs typeface="Lustria"/>
                <a:sym typeface="Lustria"/>
              </a:rPr>
              <a:t>handled long-distance trade in stages</a:t>
            </a:r>
            <a:endParaRPr/>
          </a:p>
          <a:p>
            <a:pPr indent="-457200" lvl="1" marL="914400" marR="0" rtl="0" algn="l">
              <a:lnSpc>
                <a:spcPct val="100000"/>
              </a:lnSpc>
              <a:spcBef>
                <a:spcPts val="2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Chinese, Parthians, Persians, Indians, Romans, and others would dominate the caravan or maritime trade routes within their empire or territory of influence</a:t>
            </a:r>
            <a:endParaRPr/>
          </a:p>
          <a:p>
            <a:pPr indent="-457200" lvl="1" marL="914400" marR="0" rtl="0" algn="l">
              <a:lnSpc>
                <a:spcPct val="100000"/>
              </a:lnSpc>
              <a:spcBef>
                <a:spcPts val="1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since the transport capacity was limited, over long distance and often unsafe, luxury goods were the only commodities that could be traded—limited capacity also explains why Silk Road did not generate particularly intense cultural or technological exchanges</a:t>
            </a:r>
            <a:endParaRPr b="0" i="0" sz="2200" u="none" cap="none" strike="noStrike">
              <a:solidFill>
                <a:schemeClr val="dk1"/>
              </a:solidFill>
              <a:latin typeface="Lustria"/>
              <a:ea typeface="Lustria"/>
              <a:cs typeface="Lustria"/>
              <a:sym typeface="Lustria"/>
            </a:endParaRPr>
          </a:p>
          <a:p>
            <a:pPr indent="-317500" lvl="1" marL="914400" marR="0" rtl="0" algn="l">
              <a:lnSpc>
                <a:spcPct val="100000"/>
              </a:lnSpc>
              <a:spcBef>
                <a:spcPts val="2000"/>
              </a:spcBef>
              <a:spcAft>
                <a:spcPts val="0"/>
              </a:spcAft>
              <a:buClr>
                <a:schemeClr val="lt2"/>
              </a:buClr>
              <a:buSzPts val="2200"/>
              <a:buFont typeface="Noto Sans Symbols"/>
              <a:buNone/>
            </a:pPr>
            <a:r>
              <a:t/>
            </a:r>
            <a:endParaRPr b="0" i="0" sz="2200" u="none" cap="none" strike="noStrike">
              <a:solidFill>
                <a:schemeClr val="dk1"/>
              </a:solidFill>
              <a:latin typeface="Verdana"/>
              <a:ea typeface="Verdana"/>
              <a:cs typeface="Verdana"/>
              <a:sym typeface="Verdana"/>
            </a:endParaRPr>
          </a:p>
          <a:p>
            <a:pPr indent="-317500" lvl="1" marL="914400" marR="0" rtl="0" algn="l">
              <a:lnSpc>
                <a:spcPct val="100000"/>
              </a:lnSpc>
              <a:spcBef>
                <a:spcPts val="1000"/>
              </a:spcBef>
              <a:spcAft>
                <a:spcPts val="0"/>
              </a:spcAft>
              <a:buClr>
                <a:schemeClr val="lt2"/>
              </a:buClr>
              <a:buSzPts val="2200"/>
              <a:buFont typeface="Noto Sans Symbols"/>
              <a:buNone/>
            </a:pPr>
            <a:r>
              <a:t/>
            </a:r>
            <a:endParaRPr b="0" i="0" sz="2200" u="none" cap="none" strike="noStrike">
              <a:solidFill>
                <a:schemeClr val="dk1"/>
              </a:solidFill>
              <a:latin typeface="Verdana"/>
              <a:ea typeface="Verdana"/>
              <a:cs typeface="Verdana"/>
              <a:sym typeface="Verdana"/>
            </a:endParaRPr>
          </a:p>
          <a:p>
            <a:pPr indent="-317500" lvl="0" marL="457200" marR="0" rtl="0" algn="l">
              <a:spcBef>
                <a:spcPts val="1000"/>
              </a:spcBef>
              <a:spcAft>
                <a:spcPts val="0"/>
              </a:spcAft>
              <a:buClr>
                <a:schemeClr val="dk1"/>
              </a:buClr>
              <a:buSzPts val="2200"/>
              <a:buFont typeface="Noto Sans Symbols"/>
              <a:buNone/>
            </a:pPr>
            <a:r>
              <a:t/>
            </a:r>
            <a:endParaRPr b="0" i="0" sz="2200" u="none" cap="none" strike="noStrike">
              <a:solidFill>
                <a:schemeClr val="dk1"/>
              </a:solidFill>
              <a:latin typeface="Verdana"/>
              <a:ea typeface="Verdana"/>
              <a:cs typeface="Verdana"/>
              <a:sym typeface="Verdana"/>
            </a:endParaRPr>
          </a:p>
        </p:txBody>
      </p:sp>
      <p:pic>
        <p:nvPicPr>
          <p:cNvPr id="276" name="Google Shape;276;p35"/>
          <p:cNvPicPr preferRelativeResize="0"/>
          <p:nvPr/>
        </p:nvPicPr>
        <p:blipFill rotWithShape="1">
          <a:blip r:embed="rId3">
            <a:alphaModFix/>
          </a:blip>
          <a:srcRect b="0" l="0" r="0" t="0"/>
          <a:stretch/>
        </p:blipFill>
        <p:spPr>
          <a:xfrm>
            <a:off x="6607175" y="860425"/>
            <a:ext cx="2536825" cy="2022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6"/>
          <p:cNvSpPr txBox="1"/>
          <p:nvPr>
            <p:ph type="title"/>
          </p:nvPr>
        </p:nvSpPr>
        <p:spPr>
          <a:xfrm>
            <a:off x="304800" y="304800"/>
            <a:ext cx="4564062" cy="838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Caravansarais</a:t>
            </a:r>
            <a:br>
              <a:rPr b="0" i="0" lang="en-US" sz="5400" u="none">
                <a:solidFill>
                  <a:schemeClr val="dk1"/>
                </a:solidFill>
                <a:latin typeface="Lustria"/>
                <a:ea typeface="Lustria"/>
                <a:cs typeface="Lustria"/>
                <a:sym typeface="Lustria"/>
              </a:rPr>
            </a:br>
            <a:endParaRPr/>
          </a:p>
        </p:txBody>
      </p:sp>
      <p:pic>
        <p:nvPicPr>
          <p:cNvPr id="282" name="Google Shape;282;p36"/>
          <p:cNvPicPr preferRelativeResize="0"/>
          <p:nvPr/>
        </p:nvPicPr>
        <p:blipFill rotWithShape="1">
          <a:blip r:embed="rId3">
            <a:alphaModFix/>
          </a:blip>
          <a:srcRect b="0" l="0" r="0" t="0"/>
          <a:stretch/>
        </p:blipFill>
        <p:spPr>
          <a:xfrm>
            <a:off x="0" y="3200400"/>
            <a:ext cx="3944937" cy="2460625"/>
          </a:xfrm>
          <a:prstGeom prst="rect">
            <a:avLst/>
          </a:prstGeom>
          <a:noFill/>
          <a:ln>
            <a:noFill/>
          </a:ln>
        </p:spPr>
      </p:pic>
      <p:sp>
        <p:nvSpPr>
          <p:cNvPr id="283" name="Google Shape;283;p36"/>
          <p:cNvSpPr txBox="1"/>
          <p:nvPr/>
        </p:nvSpPr>
        <p:spPr>
          <a:xfrm>
            <a:off x="304800" y="5638800"/>
            <a:ext cx="3505200" cy="8302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Times New Roman"/>
              <a:buNone/>
            </a:pPr>
            <a:r>
              <a:rPr b="0" i="0" lang="en-US" sz="2400" u="none" cap="none" strike="noStrike">
                <a:solidFill>
                  <a:schemeClr val="dk1"/>
                </a:solidFill>
                <a:latin typeface="Times New Roman"/>
                <a:ea typeface="Times New Roman"/>
                <a:cs typeface="Times New Roman"/>
                <a:sym typeface="Times New Roman"/>
              </a:rPr>
              <a:t>Shah Abbas’ caravansarai, Abbasabad, Iran</a:t>
            </a:r>
            <a:endParaRPr/>
          </a:p>
        </p:txBody>
      </p:sp>
      <p:pic>
        <p:nvPicPr>
          <p:cNvPr id="284" name="Google Shape;284;p36"/>
          <p:cNvPicPr preferRelativeResize="0"/>
          <p:nvPr/>
        </p:nvPicPr>
        <p:blipFill rotWithShape="1">
          <a:blip r:embed="rId4">
            <a:alphaModFix/>
          </a:blip>
          <a:srcRect b="0" l="0" r="0" t="0"/>
          <a:stretch/>
        </p:blipFill>
        <p:spPr>
          <a:xfrm>
            <a:off x="5029200" y="304800"/>
            <a:ext cx="3454400" cy="2349500"/>
          </a:xfrm>
          <a:prstGeom prst="rect">
            <a:avLst/>
          </a:prstGeom>
          <a:noFill/>
          <a:ln>
            <a:noFill/>
          </a:ln>
        </p:spPr>
      </p:pic>
      <p:sp>
        <p:nvSpPr>
          <p:cNvPr id="285" name="Google Shape;285;p36"/>
          <p:cNvSpPr txBox="1"/>
          <p:nvPr/>
        </p:nvSpPr>
        <p:spPr>
          <a:xfrm>
            <a:off x="5029200" y="2743200"/>
            <a:ext cx="3429000" cy="45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Times New Roman"/>
              <a:buNone/>
            </a:pPr>
            <a:r>
              <a:rPr b="0" i="0" lang="en-US" sz="2400" u="none" cap="none" strike="noStrike">
                <a:solidFill>
                  <a:schemeClr val="dk1"/>
                </a:solidFill>
                <a:latin typeface="Times New Roman"/>
                <a:ea typeface="Times New Roman"/>
                <a:cs typeface="Times New Roman"/>
                <a:sym typeface="Times New Roman"/>
              </a:rPr>
              <a:t>Mylasa in Asia Minor</a:t>
            </a:r>
            <a:endParaRPr/>
          </a:p>
        </p:txBody>
      </p:sp>
      <p:pic>
        <p:nvPicPr>
          <p:cNvPr id="286" name="Google Shape;286;p36"/>
          <p:cNvPicPr preferRelativeResize="0"/>
          <p:nvPr/>
        </p:nvPicPr>
        <p:blipFill rotWithShape="1">
          <a:blip r:embed="rId5">
            <a:alphaModFix/>
          </a:blip>
          <a:srcRect b="0" l="0" r="0" t="0"/>
          <a:stretch/>
        </p:blipFill>
        <p:spPr>
          <a:xfrm>
            <a:off x="4267200" y="3449637"/>
            <a:ext cx="4559300" cy="3408362"/>
          </a:xfrm>
          <a:prstGeom prst="rect">
            <a:avLst/>
          </a:prstGeom>
          <a:noFill/>
          <a:ln>
            <a:noFill/>
          </a:ln>
        </p:spPr>
      </p:pic>
      <p:sp>
        <p:nvSpPr>
          <p:cNvPr id="287" name="Google Shape;287;p36"/>
          <p:cNvSpPr txBox="1"/>
          <p:nvPr/>
        </p:nvSpPr>
        <p:spPr>
          <a:xfrm>
            <a:off x="304800" y="1143000"/>
            <a:ext cx="3979862" cy="19383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Lustria"/>
              <a:buNone/>
            </a:pPr>
            <a:r>
              <a:rPr b="0" i="0" lang="en-US" sz="2400" u="none" cap="none" strike="noStrike">
                <a:solidFill>
                  <a:schemeClr val="dk1"/>
                </a:solidFill>
                <a:latin typeface="Lustria"/>
                <a:ea typeface="Lustria"/>
                <a:cs typeface="Lustria"/>
                <a:sym typeface="Lustria"/>
              </a:rPr>
              <a:t>use of caravans—oasis towns and </a:t>
            </a:r>
            <a:r>
              <a:rPr b="1" i="0" lang="en-US" sz="2400" u="none" cap="none" strike="noStrike">
                <a:solidFill>
                  <a:schemeClr val="dk1"/>
                </a:solidFill>
                <a:latin typeface="Lustria"/>
                <a:ea typeface="Lustria"/>
                <a:cs typeface="Lustria"/>
                <a:sym typeface="Lustria"/>
              </a:rPr>
              <a:t>caravanserais</a:t>
            </a:r>
            <a:r>
              <a:rPr b="0" i="0" lang="en-US" sz="2400" u="none" cap="none" strike="noStrike">
                <a:solidFill>
                  <a:schemeClr val="dk1"/>
                </a:solidFill>
                <a:latin typeface="Lustria"/>
                <a:ea typeface="Lustria"/>
                <a:cs typeface="Lustria"/>
                <a:sym typeface="Lustria"/>
              </a:rPr>
              <a:t> (</a:t>
            </a:r>
            <a:r>
              <a:rPr b="0" i="0" lang="en-US" sz="2400" u="none" cap="none" strike="noStrike">
                <a:solidFill>
                  <a:srgbClr val="FF0000"/>
                </a:solidFill>
                <a:latin typeface="Lustria"/>
                <a:ea typeface="Lustria"/>
                <a:cs typeface="Lustria"/>
                <a:sym typeface="Lustria"/>
              </a:rPr>
              <a:t>roadside settlements providing safety and shelter) </a:t>
            </a:r>
            <a:r>
              <a:rPr b="0" i="0" lang="en-US" sz="2400" u="none" cap="none" strike="noStrike">
                <a:solidFill>
                  <a:schemeClr val="dk1"/>
                </a:solidFill>
                <a:latin typeface="Lustria"/>
                <a:ea typeface="Lustria"/>
                <a:cs typeface="Lustria"/>
                <a:sym typeface="Lustria"/>
              </a:rPr>
              <a:t>usually built a day’s journey apart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7"/>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Key Trading Cities</a:t>
            </a:r>
            <a:endParaRPr/>
          </a:p>
        </p:txBody>
      </p:sp>
      <p:sp>
        <p:nvSpPr>
          <p:cNvPr id="293" name="Google Shape;293;p37"/>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Chang’an (capital of China during Tang)</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Baghdad</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Samarkand (modern day Uzbekistan)</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Kashgar, China</a:t>
            </a:r>
            <a:endParaRPr/>
          </a:p>
          <a:p>
            <a:pPr indent="-304800" lvl="0" marL="457200" marR="0" rtl="0" algn="l">
              <a:spcBef>
                <a:spcPts val="2000"/>
              </a:spcBef>
              <a:spcAft>
                <a:spcPts val="0"/>
              </a:spcAft>
              <a:buClr>
                <a:schemeClr val="dk1"/>
              </a:buClr>
              <a:buSzPts val="2400"/>
              <a:buFont typeface="Noto Sans Symbols"/>
              <a:buNone/>
            </a:pPr>
            <a:r>
              <a:t/>
            </a:r>
            <a:endParaRPr b="0" i="0" sz="2400" u="none">
              <a:solidFill>
                <a:schemeClr val="dk1"/>
              </a:solidFill>
              <a:latin typeface="Lustria"/>
              <a:ea typeface="Lustria"/>
              <a:cs typeface="Lustria"/>
              <a:sym typeface="Lustria"/>
            </a:endParaRPr>
          </a:p>
        </p:txBody>
      </p:sp>
      <p:sp>
        <p:nvSpPr>
          <p:cNvPr id="294" name="Google Shape;294;p37"/>
          <p:cNvSpPr txBox="1"/>
          <p:nvPr/>
        </p:nvSpPr>
        <p:spPr>
          <a:xfrm>
            <a:off x="3425825" y="3544887"/>
            <a:ext cx="184150"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Lustria"/>
              <a:ea typeface="Lustria"/>
              <a:cs typeface="Lustria"/>
              <a:sym typeface="Lustria"/>
            </a:endParaRPr>
          </a:p>
        </p:txBody>
      </p:sp>
      <p:pic>
        <p:nvPicPr>
          <p:cNvPr id="295" name="Google Shape;295;p37"/>
          <p:cNvPicPr preferRelativeResize="0"/>
          <p:nvPr/>
        </p:nvPicPr>
        <p:blipFill rotWithShape="1">
          <a:blip r:embed="rId3">
            <a:alphaModFix/>
          </a:blip>
          <a:srcRect b="0" l="0" r="0" t="0"/>
          <a:stretch/>
        </p:blipFill>
        <p:spPr>
          <a:xfrm>
            <a:off x="3375025" y="3594100"/>
            <a:ext cx="5768975" cy="3263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8"/>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Chang’an, China</a:t>
            </a:r>
            <a:endParaRPr/>
          </a:p>
        </p:txBody>
      </p:sp>
      <p:sp>
        <p:nvSpPr>
          <p:cNvPr id="301" name="Google Shape;301;p38"/>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imperial capital from 4</a:t>
            </a:r>
            <a:r>
              <a:rPr b="0" baseline="30000" i="0" lang="en-US" sz="2400" u="none">
                <a:solidFill>
                  <a:schemeClr val="dk1"/>
                </a:solidFill>
                <a:latin typeface="Lustria"/>
                <a:ea typeface="Lustria"/>
                <a:cs typeface="Lustria"/>
                <a:sym typeface="Lustria"/>
              </a:rPr>
              <a:t>th</a:t>
            </a:r>
            <a:r>
              <a:rPr b="0" i="0" lang="en-US" sz="2400" u="none">
                <a:solidFill>
                  <a:schemeClr val="dk1"/>
                </a:solidFill>
                <a:latin typeface="Lustria"/>
                <a:ea typeface="Lustria"/>
                <a:cs typeface="Lustria"/>
                <a:sym typeface="Lustria"/>
              </a:rPr>
              <a:t> century on</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marked beginning of Silk Road</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melting pot of people from different ethnic &amp; religious backgrounds</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1" lang="en-US" sz="2400" u="none">
                <a:solidFill>
                  <a:schemeClr val="dk1"/>
                </a:solidFill>
                <a:latin typeface="Lustria"/>
                <a:ea typeface="Lustria"/>
                <a:cs typeface="Lustria"/>
                <a:sym typeface="Lustria"/>
              </a:rPr>
              <a:t>“At the height of its glory in the mid-eighth century, Chang’an was the most populous, cosmopolitan, and civilised city in the world” (Richard B. Mather, forward to Xiong).</a:t>
            </a:r>
            <a:endParaRPr b="0" i="0" sz="2400" u="none">
              <a:solidFill>
                <a:schemeClr val="dk1"/>
              </a:solidFill>
              <a:latin typeface="Lustria"/>
              <a:ea typeface="Lustria"/>
              <a:cs typeface="Lustria"/>
              <a:sym typeface="Lustria"/>
            </a:endParaRPr>
          </a:p>
          <a:p>
            <a:pPr indent="-304800" lvl="0" marL="457200" marR="0" rtl="0" algn="l">
              <a:spcBef>
                <a:spcPts val="2000"/>
              </a:spcBef>
              <a:spcAft>
                <a:spcPts val="0"/>
              </a:spcAft>
              <a:buClr>
                <a:schemeClr val="dk1"/>
              </a:buClr>
              <a:buSzPts val="2400"/>
              <a:buFont typeface="Noto Sans Symbols"/>
              <a:buNone/>
            </a:pPr>
            <a:r>
              <a:t/>
            </a:r>
            <a:endParaRPr b="0" i="0" sz="2400" u="none">
              <a:solidFill>
                <a:schemeClr val="dk1"/>
              </a:solidFill>
              <a:latin typeface="Lustria"/>
              <a:ea typeface="Lustria"/>
              <a:cs typeface="Lustria"/>
              <a:sym typeface="Lustri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9"/>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Chang-an</a:t>
            </a:r>
            <a:endParaRPr/>
          </a:p>
        </p:txBody>
      </p:sp>
      <p:sp>
        <p:nvSpPr>
          <p:cNvPr id="307" name="Google Shape;307;p39"/>
          <p:cNvSpPr txBox="1"/>
          <p:nvPr>
            <p:ph idx="1" type="body"/>
          </p:nvPr>
        </p:nvSpPr>
        <p:spPr>
          <a:xfrm>
            <a:off x="571500" y="1936750"/>
            <a:ext cx="3749675" cy="4102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cap="none" strike="noStrike">
                <a:solidFill>
                  <a:schemeClr val="dk1"/>
                </a:solidFill>
                <a:latin typeface="Lustria"/>
                <a:ea typeface="Lustria"/>
                <a:cs typeface="Lustria"/>
                <a:sym typeface="Lustria"/>
              </a:rPr>
              <a:t>trading hub</a:t>
            </a:r>
            <a:endParaRPr/>
          </a:p>
          <a:p>
            <a:pPr indent="-457200" lvl="0" marL="457200" marR="0" rtl="0" algn="l">
              <a:lnSpc>
                <a:spcPct val="100000"/>
              </a:lnSpc>
              <a:spcBef>
                <a:spcPts val="1600"/>
              </a:spcBef>
              <a:spcAft>
                <a:spcPts val="0"/>
              </a:spcAft>
              <a:buClr>
                <a:schemeClr val="dk1"/>
              </a:buClr>
              <a:buSzPts val="2400"/>
              <a:buFont typeface="Noto Sans Symbols"/>
              <a:buChar char="🟇"/>
            </a:pPr>
            <a:r>
              <a:rPr b="0" i="0" lang="en-US" sz="2400" u="none" cap="none" strike="noStrike">
                <a:solidFill>
                  <a:schemeClr val="dk1"/>
                </a:solidFill>
                <a:latin typeface="Lustria"/>
                <a:ea typeface="Lustria"/>
                <a:cs typeface="Lustria"/>
                <a:sym typeface="Lustria"/>
              </a:rPr>
              <a:t>Sogdian merchants from Central Asia were vital in transporting &amp; trading goods to China</a:t>
            </a:r>
            <a:endParaRPr/>
          </a:p>
        </p:txBody>
      </p:sp>
      <p:pic>
        <p:nvPicPr>
          <p:cNvPr id="308" name="Google Shape;308;p39"/>
          <p:cNvPicPr preferRelativeResize="0"/>
          <p:nvPr>
            <p:ph idx="2" type="body"/>
          </p:nvPr>
        </p:nvPicPr>
        <p:blipFill rotWithShape="1">
          <a:blip r:embed="rId3">
            <a:alphaModFix/>
          </a:blip>
          <a:srcRect b="-11234" l="0" r="0" t="-11235"/>
          <a:stretch/>
        </p:blipFill>
        <p:spPr>
          <a:xfrm>
            <a:off x="4822825" y="1311275"/>
            <a:ext cx="4321175" cy="47275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0"/>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Innovations Facilitating Trade</a:t>
            </a:r>
            <a:endParaRPr/>
          </a:p>
        </p:txBody>
      </p:sp>
      <p:sp>
        <p:nvSpPr>
          <p:cNvPr id="314" name="Google Shape;314;p40"/>
          <p:cNvSpPr txBox="1"/>
          <p:nvPr>
            <p:ph idx="1" type="body"/>
          </p:nvPr>
        </p:nvSpPr>
        <p:spPr>
          <a:xfrm>
            <a:off x="571500" y="1874837"/>
            <a:ext cx="3749675" cy="63976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None/>
            </a:pPr>
            <a:r>
              <a:rPr b="1" i="0" lang="en-US" sz="2400" u="none">
                <a:solidFill>
                  <a:schemeClr val="dk1"/>
                </a:solidFill>
                <a:latin typeface="Lustria"/>
                <a:ea typeface="Lustria"/>
                <a:cs typeface="Lustria"/>
                <a:sym typeface="Lustria"/>
              </a:rPr>
              <a:t>Paper Money</a:t>
            </a:r>
            <a:endParaRPr/>
          </a:p>
        </p:txBody>
      </p:sp>
      <p:pic>
        <p:nvPicPr>
          <p:cNvPr id="315" name="Google Shape;315;p40"/>
          <p:cNvPicPr preferRelativeResize="0"/>
          <p:nvPr>
            <p:ph idx="1" type="body"/>
          </p:nvPr>
        </p:nvPicPr>
        <p:blipFill rotWithShape="1">
          <a:blip r:embed="rId3">
            <a:alphaModFix/>
          </a:blip>
          <a:srcRect b="0" l="-35389" r="-35388" t="0"/>
          <a:stretch/>
        </p:blipFill>
        <p:spPr>
          <a:xfrm>
            <a:off x="571500" y="2590800"/>
            <a:ext cx="3749675" cy="3448050"/>
          </a:xfrm>
          <a:prstGeom prst="rect">
            <a:avLst/>
          </a:prstGeom>
          <a:noFill/>
          <a:ln>
            <a:noFill/>
          </a:ln>
        </p:spPr>
      </p:pic>
      <p:sp>
        <p:nvSpPr>
          <p:cNvPr id="316" name="Google Shape;316;p40"/>
          <p:cNvSpPr txBox="1"/>
          <p:nvPr>
            <p:ph idx="1" type="body"/>
          </p:nvPr>
        </p:nvSpPr>
        <p:spPr>
          <a:xfrm>
            <a:off x="4822825" y="1874837"/>
            <a:ext cx="3749675" cy="639762"/>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b="1" i="0" lang="en-US" sz="2400" u="none">
                <a:solidFill>
                  <a:schemeClr val="dk1"/>
                </a:solidFill>
                <a:latin typeface="Lustria"/>
                <a:ea typeface="Lustria"/>
                <a:cs typeface="Lustria"/>
                <a:sym typeface="Lustria"/>
              </a:rPr>
              <a:t>Letters of Credit</a:t>
            </a:r>
            <a:endParaRPr/>
          </a:p>
        </p:txBody>
      </p:sp>
      <p:sp>
        <p:nvSpPr>
          <p:cNvPr id="317" name="Google Shape;317;p40"/>
          <p:cNvSpPr txBox="1"/>
          <p:nvPr>
            <p:ph idx="2" type="body"/>
          </p:nvPr>
        </p:nvSpPr>
        <p:spPr>
          <a:xfrm>
            <a:off x="4321175" y="2590800"/>
            <a:ext cx="4251325" cy="3844925"/>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cap="none" strike="noStrike">
                <a:solidFill>
                  <a:schemeClr val="dk1"/>
                </a:solidFill>
                <a:latin typeface="Lustria"/>
                <a:ea typeface="Lustria"/>
                <a:cs typeface="Lustria"/>
                <a:sym typeface="Lustria"/>
              </a:rPr>
              <a:t>letters from a bank</a:t>
            </a:r>
            <a:endParaRPr/>
          </a:p>
          <a:p>
            <a:pPr indent="-457200" lvl="0" marL="457200" marR="0" rtl="0" algn="l">
              <a:lnSpc>
                <a:spcPct val="100000"/>
              </a:lnSpc>
              <a:spcBef>
                <a:spcPts val="1400"/>
              </a:spcBef>
              <a:spcAft>
                <a:spcPts val="0"/>
              </a:spcAft>
              <a:buClr>
                <a:schemeClr val="dk1"/>
              </a:buClr>
              <a:buSzPts val="2400"/>
              <a:buFont typeface="Noto Sans Symbols"/>
              <a:buChar char="🟇"/>
            </a:pPr>
            <a:r>
              <a:rPr b="0" i="0" lang="en-US" sz="2400" u="none" cap="none" strike="noStrike">
                <a:solidFill>
                  <a:schemeClr val="dk1"/>
                </a:solidFill>
                <a:latin typeface="Lustria"/>
                <a:ea typeface="Lustria"/>
                <a:cs typeface="Lustria"/>
                <a:sym typeface="Lustria"/>
              </a:rPr>
              <a:t>carry when traveling</a:t>
            </a:r>
            <a:endParaRPr/>
          </a:p>
          <a:p>
            <a:pPr indent="-457200" lvl="0" marL="457200" marR="0" rtl="0" algn="l">
              <a:lnSpc>
                <a:spcPct val="100000"/>
              </a:lnSpc>
              <a:spcBef>
                <a:spcPts val="1400"/>
              </a:spcBef>
              <a:spcAft>
                <a:spcPts val="0"/>
              </a:spcAft>
              <a:buClr>
                <a:schemeClr val="dk1"/>
              </a:buClr>
              <a:buSzPts val="2400"/>
              <a:buFont typeface="Noto Sans Symbols"/>
              <a:buChar char="🟇"/>
            </a:pPr>
            <a:r>
              <a:rPr b="0" i="0" lang="en-US" sz="2400" u="none" cap="none" strike="noStrike">
                <a:solidFill>
                  <a:schemeClr val="dk1"/>
                </a:solidFill>
                <a:latin typeface="Lustria"/>
                <a:ea typeface="Lustria"/>
                <a:cs typeface="Lustria"/>
                <a:sym typeface="Lustria"/>
              </a:rPr>
              <a:t>arrive at destination, show letter to bank, bank gave you some money</a:t>
            </a:r>
            <a:endParaRPr/>
          </a:p>
          <a:p>
            <a:pPr indent="-457200" lvl="0" marL="457200" marR="0" rtl="0" algn="l">
              <a:lnSpc>
                <a:spcPct val="100000"/>
              </a:lnSpc>
              <a:spcBef>
                <a:spcPts val="1400"/>
              </a:spcBef>
              <a:spcAft>
                <a:spcPts val="0"/>
              </a:spcAft>
              <a:buClr>
                <a:schemeClr val="dk1"/>
              </a:buClr>
              <a:buSzPts val="2400"/>
              <a:buFont typeface="Noto Sans Symbols"/>
              <a:buChar char="🟇"/>
            </a:pPr>
            <a:r>
              <a:rPr b="0" i="0" lang="en-US" sz="2400" u="none" cap="none" strike="noStrike">
                <a:solidFill>
                  <a:schemeClr val="dk1"/>
                </a:solidFill>
                <a:latin typeface="Lustria"/>
                <a:ea typeface="Lustria"/>
                <a:cs typeface="Lustria"/>
                <a:sym typeface="Lustria"/>
              </a:rPr>
              <a:t>didn’t have to carry bags of money with you—might get stolen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1"/>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5400">
              <a:solidFill>
                <a:schemeClr val="dk1"/>
              </a:solidFill>
              <a:latin typeface="Lustria"/>
              <a:ea typeface="Lustria"/>
              <a:cs typeface="Lustria"/>
              <a:sym typeface="Lustria"/>
            </a:endParaRPr>
          </a:p>
        </p:txBody>
      </p:sp>
      <p:sp>
        <p:nvSpPr>
          <p:cNvPr id="323" name="Google Shape;323;p41"/>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demand for luxury goods increased in Afro-Eurasia</a:t>
            </a:r>
            <a:endParaRPr/>
          </a:p>
          <a:p>
            <a:pPr indent="-457200" lvl="1" marL="914400" marR="0" rtl="0" algn="l">
              <a:lnSpc>
                <a:spcPct val="100000"/>
              </a:lnSpc>
              <a:spcBef>
                <a:spcPts val="2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Chinese, Persian, Indian artisans expanded their production of textiles and porcelains for export</a:t>
            </a:r>
            <a:endParaRPr/>
          </a:p>
          <a:p>
            <a:pPr indent="-457200" lvl="1" marL="914400" marR="0" rtl="0" algn="l">
              <a:lnSpc>
                <a:spcPct val="100000"/>
              </a:lnSpc>
              <a:spcBef>
                <a:spcPts val="1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manufacture of iron and steel expanded in China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2"/>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200"/>
              <a:buFont typeface="Verdana"/>
              <a:buNone/>
            </a:pPr>
            <a:r>
              <a:rPr b="0" i="0" lang="en-US" sz="3200" u="none">
                <a:solidFill>
                  <a:schemeClr val="dk1"/>
                </a:solidFill>
                <a:latin typeface="Verdana"/>
                <a:ea typeface="Verdana"/>
                <a:cs typeface="Verdana"/>
                <a:sym typeface="Verdana"/>
              </a:rPr>
              <a:t>Products that Contributed to Silk Road Commerce</a:t>
            </a:r>
            <a:endParaRPr/>
          </a:p>
        </p:txBody>
      </p:sp>
      <p:sp>
        <p:nvSpPr>
          <p:cNvPr id="329" name="Google Shape;329;p42"/>
          <p:cNvSpPr txBox="1"/>
          <p:nvPr>
            <p:ph idx="1" type="body"/>
          </p:nvPr>
        </p:nvSpPr>
        <p:spPr>
          <a:xfrm>
            <a:off x="193675" y="1558925"/>
            <a:ext cx="8616950" cy="51308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China:  </a:t>
            </a:r>
            <a:r>
              <a:rPr b="0" i="0" lang="en-US" sz="2400" u="none">
                <a:solidFill>
                  <a:srgbClr val="FF0000"/>
                </a:solidFill>
                <a:latin typeface="Lustria"/>
                <a:ea typeface="Lustria"/>
                <a:cs typeface="Lustria"/>
                <a:sym typeface="Lustria"/>
              </a:rPr>
              <a:t>silk,</a:t>
            </a:r>
            <a:r>
              <a:rPr b="0" i="0" lang="en-US" sz="2400" u="none">
                <a:solidFill>
                  <a:schemeClr val="dk1"/>
                </a:solidFill>
                <a:latin typeface="Lustria"/>
                <a:ea typeface="Lustria"/>
                <a:cs typeface="Lustria"/>
                <a:sym typeface="Lustria"/>
              </a:rPr>
              <a:t> bamboo, mirrors, gunpowder, paper, ginger, porcelain</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Siberia and Central Asia:  furs, amber, horses, copper vessels, tents, saddles, slaves, and jade that was highly prized by Chinese stone carvers</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India:  </a:t>
            </a:r>
            <a:r>
              <a:rPr b="0" i="0" lang="en-US" sz="2400" u="none">
                <a:solidFill>
                  <a:srgbClr val="FF0000"/>
                </a:solidFill>
                <a:latin typeface="Lustria"/>
                <a:ea typeface="Lustria"/>
                <a:cs typeface="Lustria"/>
                <a:sym typeface="Lustria"/>
              </a:rPr>
              <a:t>cotton textiles</a:t>
            </a:r>
            <a:r>
              <a:rPr b="0" i="0" lang="en-US" sz="2400" u="none">
                <a:solidFill>
                  <a:schemeClr val="dk1"/>
                </a:solidFill>
                <a:latin typeface="Lustria"/>
                <a:ea typeface="Lustria"/>
                <a:cs typeface="Lustria"/>
                <a:sym typeface="Lustria"/>
              </a:rPr>
              <a:t>, herbal medicine, precious stones, spices</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Middle East:  dates, nuts, dried fruit, dyes, lapis lazuli (ore to make blue dye), swords</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Mediterranean:  gold coins, glassware, grapevines, jewelry, artworks, perfume, wool and linen textiles, olive oil, bronze goods, pottery</a:t>
            </a:r>
            <a:endParaRPr/>
          </a:p>
          <a:p>
            <a:pPr indent="-304800" lvl="0" marL="457200" marR="0" rtl="0" algn="l">
              <a:spcBef>
                <a:spcPts val="2000"/>
              </a:spcBef>
              <a:spcAft>
                <a:spcPts val="0"/>
              </a:spcAft>
              <a:buClr>
                <a:schemeClr val="dk1"/>
              </a:buClr>
              <a:buSzPts val="2400"/>
              <a:buFont typeface="Noto Sans Symbols"/>
              <a:buNone/>
            </a:pPr>
            <a:r>
              <a:t/>
            </a:r>
            <a:endParaRPr b="0" i="0" sz="2400" u="none">
              <a:solidFill>
                <a:schemeClr val="dk1"/>
              </a:solidFill>
              <a:latin typeface="Lustria"/>
              <a:ea typeface="Lustria"/>
              <a:cs typeface="Lustria"/>
              <a:sym typeface="Lustri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3"/>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Importance of Silk Road</a:t>
            </a:r>
            <a:endParaRPr/>
          </a:p>
        </p:txBody>
      </p:sp>
      <p:sp>
        <p:nvSpPr>
          <p:cNvPr id="335" name="Google Shape;335;p43"/>
          <p:cNvSpPr txBox="1"/>
          <p:nvPr>
            <p:ph idx="1" type="body"/>
          </p:nvPr>
        </p:nvSpPr>
        <p:spPr>
          <a:xfrm>
            <a:off x="265112" y="1535112"/>
            <a:ext cx="8639175" cy="5184775"/>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trade was important for some silk manufacturing centers in western China and for Chinese merchants</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trade pattern did not have a major impact on the economies of any other major societies involved</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ups and downs—needed strong empires to protect travelers</a:t>
            </a:r>
            <a:endParaRPr/>
          </a:p>
          <a:p>
            <a:pPr indent="-457200" lvl="1" marL="914400" marR="0" rtl="0" algn="l">
              <a:lnSpc>
                <a:spcPct val="100000"/>
              </a:lnSpc>
              <a:spcBef>
                <a:spcPts val="2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active from 100 BCE to 800 CE</a:t>
            </a:r>
            <a:endParaRPr/>
          </a:p>
          <a:p>
            <a:pPr indent="-457200" lvl="1" marL="914400" marR="0" rtl="0" algn="l">
              <a:lnSpc>
                <a:spcPct val="100000"/>
              </a:lnSpc>
              <a:spcBef>
                <a:spcPts val="1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disrupted from about 800-1200 CE</a:t>
            </a:r>
            <a:endParaRPr/>
          </a:p>
          <a:p>
            <a:pPr indent="-457200" lvl="1" marL="914400" marR="0" rtl="0" algn="l">
              <a:lnSpc>
                <a:spcPct val="100000"/>
              </a:lnSpc>
              <a:spcBef>
                <a:spcPts val="1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reached peak from 1200-1400s (after fall of Constantinople to the Turks)—during Pax Mongolica</a:t>
            </a:r>
            <a:endParaRPr/>
          </a:p>
          <a:p>
            <a:pPr indent="-457200" lvl="1" marL="914400" marR="0" rtl="0" algn="l">
              <a:lnSpc>
                <a:spcPct val="100000"/>
              </a:lnSpc>
              <a:spcBef>
                <a:spcPts val="1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dwindled more in 1500s, as European maritime trade took off</a:t>
            </a:r>
            <a:endParaRPr/>
          </a:p>
          <a:p>
            <a:pPr indent="-304800" lvl="0" marL="457200" marR="0" rtl="0" algn="l">
              <a:lnSpc>
                <a:spcPct val="100000"/>
              </a:lnSpc>
              <a:spcBef>
                <a:spcPts val="1000"/>
              </a:spcBef>
              <a:spcAft>
                <a:spcPts val="0"/>
              </a:spcAft>
              <a:buClr>
                <a:schemeClr val="dk1"/>
              </a:buClr>
              <a:buSzPts val="2400"/>
              <a:buFont typeface="Noto Sans Symbols"/>
              <a:buNone/>
            </a:pPr>
            <a:r>
              <a:t/>
            </a:r>
            <a:endParaRPr b="0" i="0" sz="2400" u="none">
              <a:solidFill>
                <a:schemeClr val="dk1"/>
              </a:solidFill>
              <a:latin typeface="Lustria"/>
              <a:ea typeface="Lustria"/>
              <a:cs typeface="Lustria"/>
              <a:sym typeface="Lustria"/>
            </a:endParaRPr>
          </a:p>
          <a:p>
            <a:pPr indent="-304800" lvl="0" marL="457200" marR="0" rtl="0" algn="l">
              <a:spcBef>
                <a:spcPts val="2000"/>
              </a:spcBef>
              <a:spcAft>
                <a:spcPts val="0"/>
              </a:spcAft>
              <a:buClr>
                <a:schemeClr val="dk1"/>
              </a:buClr>
              <a:buSzPts val="2400"/>
              <a:buFont typeface="Noto Sans Symbols"/>
              <a:buNone/>
            </a:pPr>
            <a:r>
              <a:t/>
            </a:r>
            <a:endParaRPr b="0" i="0" sz="2400" u="none">
              <a:solidFill>
                <a:schemeClr val="dk1"/>
              </a:solidFill>
              <a:latin typeface="Lustria"/>
              <a:ea typeface="Lustria"/>
              <a:cs typeface="Lustria"/>
              <a:sym typeface="Lustri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4"/>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800"/>
              <a:buFont typeface="Lustria"/>
              <a:buNone/>
            </a:pPr>
            <a:r>
              <a:rPr b="1" i="0" lang="en-US" sz="2800" u="none">
                <a:solidFill>
                  <a:schemeClr val="dk1"/>
                </a:solidFill>
                <a:latin typeface="Lustria"/>
                <a:ea typeface="Lustria"/>
                <a:cs typeface="Lustria"/>
                <a:sym typeface="Lustria"/>
              </a:rPr>
              <a:t>2.3</a:t>
            </a:r>
            <a:r>
              <a:rPr b="0" i="0" lang="en-US" sz="2800" u="none">
                <a:solidFill>
                  <a:schemeClr val="dk1"/>
                </a:solidFill>
                <a:latin typeface="Lustria"/>
                <a:ea typeface="Lustria"/>
                <a:cs typeface="Lustria"/>
                <a:sym typeface="Lustria"/>
              </a:rPr>
              <a:t> INDIAN OCEAN TRADE 600 -1450 C.E.</a:t>
            </a:r>
            <a:br>
              <a:rPr b="0" i="0" lang="en-US" sz="2800" u="none">
                <a:solidFill>
                  <a:schemeClr val="dk1"/>
                </a:solidFill>
                <a:latin typeface="Lustria"/>
                <a:ea typeface="Lustria"/>
                <a:cs typeface="Lustria"/>
                <a:sym typeface="Lustria"/>
              </a:rPr>
            </a:br>
            <a:endParaRPr/>
          </a:p>
        </p:txBody>
      </p:sp>
      <p:pic>
        <p:nvPicPr>
          <p:cNvPr id="341" name="Google Shape;341;p44"/>
          <p:cNvPicPr preferRelativeResize="0"/>
          <p:nvPr>
            <p:ph idx="1" type="body"/>
          </p:nvPr>
        </p:nvPicPr>
        <p:blipFill rotWithShape="1">
          <a:blip r:embed="rId3">
            <a:alphaModFix/>
          </a:blip>
          <a:srcRect b="0" l="-7267" r="-7266" t="0"/>
          <a:stretch/>
        </p:blipFill>
        <p:spPr>
          <a:xfrm>
            <a:off x="571500" y="1905000"/>
            <a:ext cx="8001000" cy="4114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5"/>
          <p:cNvSpPr txBox="1"/>
          <p:nvPr>
            <p:ph type="title"/>
          </p:nvPr>
        </p:nvSpPr>
        <p:spPr>
          <a:xfrm>
            <a:off x="585787" y="1282700"/>
            <a:ext cx="8001000" cy="1917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1"/>
              </a:buClr>
              <a:buSzPts val="2800"/>
              <a:buFont typeface="Lustria"/>
              <a:buNone/>
            </a:pPr>
            <a:r>
              <a:rPr b="0" i="0" lang="en-US" sz="2800" u="none">
                <a:solidFill>
                  <a:schemeClr val="dk1"/>
                </a:solidFill>
                <a:latin typeface="Lustria"/>
                <a:ea typeface="Lustria"/>
                <a:cs typeface="Lustria"/>
                <a:sym typeface="Lustria"/>
              </a:rPr>
              <a:t>Improved transportation technologies and commercial practices led to an increased volume of trade and expanded the geographical range of existing trade routes, including the Indian Ocean, promoting the growth of powerful new trading cities.</a:t>
            </a:r>
            <a:endParaRPr/>
          </a:p>
        </p:txBody>
      </p:sp>
      <p:sp>
        <p:nvSpPr>
          <p:cNvPr id="347" name="Google Shape;347;p45"/>
          <p:cNvSpPr txBox="1"/>
          <p:nvPr>
            <p:ph idx="1" type="body"/>
          </p:nvPr>
        </p:nvSpPr>
        <p:spPr>
          <a:xfrm>
            <a:off x="571500" y="3644900"/>
            <a:ext cx="8001000" cy="833437"/>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000"/>
              <a:buNone/>
            </a:pPr>
            <a:r>
              <a:t/>
            </a:r>
            <a:endParaRPr sz="2000" cap="none">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6"/>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Indian Ocean Network</a:t>
            </a:r>
            <a:endParaRPr/>
          </a:p>
        </p:txBody>
      </p:sp>
      <p:sp>
        <p:nvSpPr>
          <p:cNvPr id="353" name="Google Shape;353;p46"/>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700 C.E.—knew how to use monsoons (</a:t>
            </a:r>
            <a:r>
              <a:rPr b="0" i="0" lang="en-US" sz="2400" u="none">
                <a:solidFill>
                  <a:srgbClr val="FF0000"/>
                </a:solidFill>
                <a:latin typeface="Lustria"/>
                <a:ea typeface="Lustria"/>
                <a:cs typeface="Lustria"/>
                <a:sym typeface="Lustria"/>
              </a:rPr>
              <a:t>seasonal winds</a:t>
            </a:r>
            <a:r>
              <a:rPr b="0" i="0" lang="en-US" sz="2400" u="none">
                <a:solidFill>
                  <a:schemeClr val="dk1"/>
                </a:solidFill>
                <a:latin typeface="Lustria"/>
                <a:ea typeface="Lustria"/>
                <a:cs typeface="Lustria"/>
                <a:sym typeface="Lustria"/>
              </a:rPr>
              <a:t>), rise of Islam and its acceptance of merchants (unlike China)</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1000-1200—increased trade (revival of China)</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Silk Roads declined after Mongols defeated; Indian Ocean trade picked up</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surged during 13</a:t>
            </a:r>
            <a:r>
              <a:rPr b="0" baseline="30000" i="0" lang="en-US" sz="2400" u="none">
                <a:solidFill>
                  <a:schemeClr val="dk1"/>
                </a:solidFill>
                <a:latin typeface="Lustria"/>
                <a:ea typeface="Lustria"/>
                <a:cs typeface="Lustria"/>
                <a:sym typeface="Lustria"/>
              </a:rPr>
              <a:t>th</a:t>
            </a:r>
            <a:r>
              <a:rPr b="0" i="0" lang="en-US" sz="2400" u="none">
                <a:solidFill>
                  <a:schemeClr val="dk1"/>
                </a:solidFill>
                <a:latin typeface="Lustria"/>
                <a:ea typeface="Lustria"/>
                <a:cs typeface="Lustria"/>
                <a:sym typeface="Lustria"/>
              </a:rPr>
              <a:t> &amp; 14</a:t>
            </a:r>
            <a:r>
              <a:rPr b="0" baseline="30000" i="0" lang="en-US" sz="2400" u="none">
                <a:solidFill>
                  <a:schemeClr val="dk1"/>
                </a:solidFill>
                <a:latin typeface="Lustria"/>
                <a:ea typeface="Lustria"/>
                <a:cs typeface="Lustria"/>
                <a:sym typeface="Lustria"/>
              </a:rPr>
              <a:t>th</a:t>
            </a:r>
            <a:r>
              <a:rPr b="0" i="0" lang="en-US" sz="2400" u="none">
                <a:solidFill>
                  <a:schemeClr val="dk1"/>
                </a:solidFill>
                <a:latin typeface="Lustria"/>
                <a:ea typeface="Lustria"/>
                <a:cs typeface="Lustria"/>
                <a:sym typeface="Lustria"/>
              </a:rPr>
              <a:t> centuries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7"/>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Indian Ocean Trade 600-1450 C.E.</a:t>
            </a:r>
            <a:endParaRPr/>
          </a:p>
        </p:txBody>
      </p:sp>
      <p:sp>
        <p:nvSpPr>
          <p:cNvPr id="359" name="Google Shape;359;p47"/>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chemeClr val="dk1"/>
              </a:buClr>
              <a:buSzPts val="2800"/>
              <a:buFont typeface="Noto Sans Symbols"/>
              <a:buChar char="🟇"/>
            </a:pPr>
            <a:r>
              <a:rPr b="0" i="0" lang="en-US" sz="2800" u="none">
                <a:solidFill>
                  <a:schemeClr val="dk1"/>
                </a:solidFill>
                <a:latin typeface="Lustria"/>
                <a:ea typeface="Lustria"/>
                <a:cs typeface="Lustria"/>
                <a:sym typeface="Lustria"/>
              </a:rPr>
              <a:t>Ming renewed focus on Indian Ocean Trade with the voyagers of Zheng He</a:t>
            </a:r>
            <a:endParaRPr/>
          </a:p>
          <a:p>
            <a:pPr indent="-457200" lvl="0" marL="457200" rtl="0" algn="l">
              <a:lnSpc>
                <a:spcPct val="100000"/>
              </a:lnSpc>
              <a:spcBef>
                <a:spcPts val="2000"/>
              </a:spcBef>
              <a:spcAft>
                <a:spcPts val="0"/>
              </a:spcAft>
              <a:buClr>
                <a:schemeClr val="dk1"/>
              </a:buClr>
              <a:buSzPts val="2800"/>
              <a:buFont typeface="Noto Sans Symbols"/>
              <a:buChar char="🟇"/>
            </a:pPr>
            <a:r>
              <a:rPr b="0" i="0" lang="en-US" sz="2800" u="none">
                <a:solidFill>
                  <a:schemeClr val="dk1"/>
                </a:solidFill>
                <a:latin typeface="Lustria"/>
                <a:ea typeface="Lustria"/>
                <a:cs typeface="Lustria"/>
                <a:sym typeface="Lustria"/>
              </a:rPr>
              <a:t>by the 13</a:t>
            </a:r>
            <a:r>
              <a:rPr b="0" baseline="30000" i="0" lang="en-US" sz="2800" u="none">
                <a:solidFill>
                  <a:schemeClr val="dk1"/>
                </a:solidFill>
                <a:latin typeface="Lustria"/>
                <a:ea typeface="Lustria"/>
                <a:cs typeface="Lustria"/>
                <a:sym typeface="Lustria"/>
              </a:rPr>
              <a:t>th</a:t>
            </a:r>
            <a:r>
              <a:rPr b="0" i="0" lang="en-US" sz="2800" u="none">
                <a:solidFill>
                  <a:schemeClr val="dk1"/>
                </a:solidFill>
                <a:latin typeface="Lustria"/>
                <a:ea typeface="Lustria"/>
                <a:cs typeface="Lustria"/>
                <a:sym typeface="Lustria"/>
              </a:rPr>
              <a:t> century, the Bantu people arrived on the east coast where their language merged with Arabic languages from Muslim traders🡪formed Swahili languages.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9">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8"/>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Indian Ocean Trade</a:t>
            </a:r>
            <a:endParaRPr/>
          </a:p>
        </p:txBody>
      </p:sp>
      <p:sp>
        <p:nvSpPr>
          <p:cNvPr id="365" name="Google Shape;365;p48"/>
          <p:cNvSpPr txBox="1"/>
          <p:nvPr>
            <p:ph idx="1" type="body"/>
          </p:nvPr>
        </p:nvSpPr>
        <p:spPr>
          <a:xfrm>
            <a:off x="4822825" y="1936750"/>
            <a:ext cx="3749675" cy="4102100"/>
          </a:xfrm>
          <a:prstGeom prst="rect">
            <a:avLst/>
          </a:prstGeom>
          <a:noFill/>
          <a:ln>
            <a:noFill/>
          </a:ln>
        </p:spPr>
        <p:txBody>
          <a:bodyPr anchorCtr="0" anchor="t" bIns="45700" lIns="91425" spcFirstLastPara="1" rIns="91425" wrap="square" tIns="45700">
            <a:normAutofit/>
          </a:bodyPr>
          <a:lstStyle/>
          <a:p>
            <a:pPr indent="-533400" lvl="0" marL="533400" marR="0" rtl="0" algn="l">
              <a:lnSpc>
                <a:spcPct val="90000"/>
              </a:lnSpc>
              <a:spcBef>
                <a:spcPts val="0"/>
              </a:spcBef>
              <a:spcAft>
                <a:spcPts val="0"/>
              </a:spcAft>
              <a:buClr>
                <a:schemeClr val="dk1"/>
              </a:buClr>
              <a:buSzPts val="2000"/>
              <a:buFont typeface="Noto Sans Symbols"/>
              <a:buAutoNum type="arabicPeriod"/>
            </a:pPr>
            <a:r>
              <a:rPr b="0" i="0" lang="en-US" sz="2000" u="none" cap="none" strike="noStrike">
                <a:solidFill>
                  <a:schemeClr val="dk1"/>
                </a:solidFill>
                <a:latin typeface="Lustria"/>
                <a:ea typeface="Lustria"/>
                <a:cs typeface="Lustria"/>
                <a:sym typeface="Lustria"/>
              </a:rPr>
              <a:t>Zone 1--west coast of India to Persian Gulf and East coast of Africa </a:t>
            </a:r>
            <a:endParaRPr/>
          </a:p>
          <a:p>
            <a:pPr indent="-533400" lvl="0" marL="533400" marR="0" rtl="0" algn="l">
              <a:lnSpc>
                <a:spcPct val="90000"/>
              </a:lnSpc>
              <a:spcBef>
                <a:spcPts val="1600"/>
              </a:spcBef>
              <a:spcAft>
                <a:spcPts val="0"/>
              </a:spcAft>
              <a:buClr>
                <a:schemeClr val="dk1"/>
              </a:buClr>
              <a:buSzPts val="2000"/>
              <a:buFont typeface="Noto Sans Symbols"/>
              <a:buAutoNum type="arabicPeriod"/>
            </a:pPr>
            <a:r>
              <a:rPr b="0" i="0" lang="en-US" sz="2000" u="none" cap="none" strike="noStrike">
                <a:solidFill>
                  <a:schemeClr val="dk1"/>
                </a:solidFill>
                <a:latin typeface="Lustria"/>
                <a:ea typeface="Lustria"/>
                <a:cs typeface="Lustria"/>
                <a:sym typeface="Lustria"/>
              </a:rPr>
              <a:t>Zone 2--east coast of India to islands of Southeast Asia</a:t>
            </a:r>
            <a:endParaRPr/>
          </a:p>
          <a:p>
            <a:pPr indent="-533400" lvl="0" marL="533400" marR="0" rtl="0" algn="l">
              <a:lnSpc>
                <a:spcPct val="90000"/>
              </a:lnSpc>
              <a:spcBef>
                <a:spcPts val="1600"/>
              </a:spcBef>
              <a:spcAft>
                <a:spcPts val="0"/>
              </a:spcAft>
              <a:buClr>
                <a:schemeClr val="dk1"/>
              </a:buClr>
              <a:buSzPts val="2000"/>
              <a:buFont typeface="Noto Sans Symbols"/>
              <a:buAutoNum type="arabicPeriod"/>
            </a:pPr>
            <a:r>
              <a:rPr b="0" i="0" lang="en-US" sz="2000" u="none" cap="none" strike="noStrike">
                <a:solidFill>
                  <a:schemeClr val="dk1"/>
                </a:solidFill>
                <a:latin typeface="Lustria"/>
                <a:ea typeface="Lustria"/>
                <a:cs typeface="Lustria"/>
                <a:sym typeface="Lustria"/>
              </a:rPr>
              <a:t>Zone 3--South China Sea</a:t>
            </a:r>
            <a:endParaRPr/>
          </a:p>
          <a:p>
            <a:pPr indent="-533400" lvl="0" marL="533400" marR="0" rtl="0" algn="l">
              <a:lnSpc>
                <a:spcPct val="90000"/>
              </a:lnSpc>
              <a:spcBef>
                <a:spcPts val="1600"/>
              </a:spcBef>
              <a:spcAft>
                <a:spcPts val="0"/>
              </a:spcAft>
              <a:buClr>
                <a:schemeClr val="dk1"/>
              </a:buClr>
              <a:buSzPts val="2000"/>
              <a:buFont typeface="Noto Sans Symbols"/>
              <a:buAutoNum type="arabicPeriod"/>
            </a:pPr>
            <a:r>
              <a:rPr b="0" i="0" lang="en-US" sz="2000" u="none" cap="none" strike="noStrike">
                <a:solidFill>
                  <a:schemeClr val="dk1"/>
                </a:solidFill>
                <a:latin typeface="Lustria"/>
                <a:ea typeface="Lustria"/>
                <a:cs typeface="Lustria"/>
                <a:sym typeface="Lustria"/>
              </a:rPr>
              <a:t>the Indian Ocean trade network included sailors from China, Malaysia, Southeast Asia and Persia.  </a:t>
            </a:r>
            <a:endParaRPr/>
          </a:p>
          <a:p>
            <a:pPr indent="-406400" lvl="0" marL="533400" marR="0" rtl="0" algn="l">
              <a:lnSpc>
                <a:spcPct val="90000"/>
              </a:lnSpc>
              <a:spcBef>
                <a:spcPts val="1600"/>
              </a:spcBef>
              <a:spcAft>
                <a:spcPts val="0"/>
              </a:spcAft>
              <a:buClr>
                <a:schemeClr val="dk1"/>
              </a:buClr>
              <a:buSzPts val="2000"/>
              <a:buFont typeface="Noto Sans Symbols"/>
              <a:buNone/>
            </a:pPr>
            <a:r>
              <a:t/>
            </a:r>
            <a:endParaRPr b="0" i="0" sz="2000" u="none" cap="none" strike="noStrike">
              <a:solidFill>
                <a:schemeClr val="dk1"/>
              </a:solidFill>
              <a:latin typeface="Lustria"/>
              <a:ea typeface="Lustria"/>
              <a:cs typeface="Lustria"/>
              <a:sym typeface="Lustria"/>
            </a:endParaRPr>
          </a:p>
          <a:p>
            <a:pPr indent="-330200" lvl="0" marL="457200" marR="0" rtl="0" algn="l">
              <a:spcBef>
                <a:spcPts val="1600"/>
              </a:spcBef>
              <a:spcAft>
                <a:spcPts val="0"/>
              </a:spcAft>
              <a:buClr>
                <a:schemeClr val="dk1"/>
              </a:buClr>
              <a:buSzPts val="2000"/>
              <a:buFont typeface="Noto Sans Symbols"/>
              <a:buNone/>
            </a:pPr>
            <a:r>
              <a:t/>
            </a:r>
            <a:endParaRPr b="0" i="0" sz="2000" u="none">
              <a:solidFill>
                <a:schemeClr val="dk1"/>
              </a:solidFill>
              <a:latin typeface="Lustria"/>
              <a:ea typeface="Lustria"/>
              <a:cs typeface="Lustria"/>
              <a:sym typeface="Lustria"/>
            </a:endParaRPr>
          </a:p>
        </p:txBody>
      </p:sp>
      <p:pic>
        <p:nvPicPr>
          <p:cNvPr id="366" name="Google Shape;366;p48"/>
          <p:cNvPicPr preferRelativeResize="0"/>
          <p:nvPr>
            <p:ph idx="2" type="body"/>
          </p:nvPr>
        </p:nvPicPr>
        <p:blipFill rotWithShape="1">
          <a:blip r:embed="rId3">
            <a:alphaModFix/>
          </a:blip>
          <a:srcRect b="-39984" l="0" r="0" t="-39984"/>
          <a:stretch/>
        </p:blipFill>
        <p:spPr>
          <a:xfrm>
            <a:off x="192087" y="1520825"/>
            <a:ext cx="4413250" cy="4829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49"/>
          <p:cNvSpPr txBox="1"/>
          <p:nvPr>
            <p:ph type="title"/>
          </p:nvPr>
        </p:nvSpPr>
        <p:spPr>
          <a:xfrm>
            <a:off x="571500" y="274637"/>
            <a:ext cx="8001000" cy="8191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Indian Ocean Trade</a:t>
            </a:r>
            <a:endParaRPr/>
          </a:p>
        </p:txBody>
      </p:sp>
      <p:sp>
        <p:nvSpPr>
          <p:cNvPr id="372" name="Google Shape;372;p49"/>
          <p:cNvSpPr txBox="1"/>
          <p:nvPr>
            <p:ph idx="1" type="body"/>
          </p:nvPr>
        </p:nvSpPr>
        <p:spPr>
          <a:xfrm>
            <a:off x="301625" y="1093787"/>
            <a:ext cx="8842375" cy="5764212"/>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probably most important trade network</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trade was between towns and cities, not states</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sea transport is cheaper</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more bulk goods (instead of luxury) traded: textiles, pepper, timber, rice, sugar, wheat</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enabled people to concentrate their efforts on economic activities best suited to their regions</a:t>
            </a:r>
            <a:endParaRPr/>
          </a:p>
          <a:p>
            <a:pPr indent="-304800" lvl="0" marL="457200" marR="0" rtl="0" algn="l">
              <a:lnSpc>
                <a:spcPct val="100000"/>
              </a:lnSpc>
              <a:spcBef>
                <a:spcPts val="2000"/>
              </a:spcBef>
              <a:spcAft>
                <a:spcPts val="0"/>
              </a:spcAft>
              <a:buClr>
                <a:schemeClr val="dk1"/>
              </a:buClr>
              <a:buSzPts val="2400"/>
              <a:buFont typeface="Noto Sans Symbols"/>
              <a:buNone/>
            </a:pPr>
            <a:r>
              <a:t/>
            </a:r>
            <a:endParaRPr b="0" i="0" sz="2400" u="none">
              <a:solidFill>
                <a:schemeClr val="dk1"/>
              </a:solidFill>
              <a:latin typeface="Lustria"/>
              <a:ea typeface="Lustria"/>
              <a:cs typeface="Lustria"/>
              <a:sym typeface="Lustria"/>
            </a:endParaRPr>
          </a:p>
          <a:p>
            <a:pPr indent="-304800" lvl="0" marL="457200" marR="0" rtl="0" algn="l">
              <a:spcBef>
                <a:spcPts val="2000"/>
              </a:spcBef>
              <a:spcAft>
                <a:spcPts val="0"/>
              </a:spcAft>
              <a:buClr>
                <a:schemeClr val="dk1"/>
              </a:buClr>
              <a:buSzPts val="2400"/>
              <a:buFont typeface="Noto Sans Symbols"/>
              <a:buNone/>
            </a:pPr>
            <a:r>
              <a:t/>
            </a:r>
            <a:endParaRPr b="0" i="0" sz="2400" u="none">
              <a:solidFill>
                <a:schemeClr val="dk1"/>
              </a:solidFill>
              <a:latin typeface="Lustria"/>
              <a:ea typeface="Lustria"/>
              <a:cs typeface="Lustria"/>
              <a:sym typeface="Lustri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0"/>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200"/>
              <a:buFont typeface="Verdana"/>
              <a:buNone/>
            </a:pPr>
            <a:r>
              <a:rPr b="0" i="0" lang="en-US" sz="3200" u="none">
                <a:solidFill>
                  <a:schemeClr val="dk1"/>
                </a:solidFill>
                <a:latin typeface="Verdana"/>
                <a:ea typeface="Verdana"/>
                <a:cs typeface="Verdana"/>
                <a:sym typeface="Verdana"/>
              </a:rPr>
              <a:t>Products that Contributed to Indian Ocean Commerce</a:t>
            </a:r>
            <a:endParaRPr/>
          </a:p>
        </p:txBody>
      </p:sp>
      <p:sp>
        <p:nvSpPr>
          <p:cNvPr id="378" name="Google Shape;378;p50"/>
          <p:cNvSpPr txBox="1"/>
          <p:nvPr>
            <p:ph idx="1" type="body"/>
          </p:nvPr>
        </p:nvSpPr>
        <p:spPr>
          <a:xfrm>
            <a:off x="571500" y="1673225"/>
            <a:ext cx="8001000" cy="5057775"/>
          </a:xfrm>
          <a:prstGeom prst="rect">
            <a:avLst/>
          </a:prstGeom>
          <a:noFill/>
          <a:ln>
            <a:noFill/>
          </a:ln>
        </p:spPr>
        <p:txBody>
          <a:bodyPr anchorCtr="0" anchor="t" bIns="45700" lIns="91425" spcFirstLastPara="1" rIns="91425" wrap="square" tIns="45700">
            <a:noAutofit/>
          </a:bodyPr>
          <a:lstStyle/>
          <a:p>
            <a:pPr indent="-457200" lvl="0" marL="457200" marR="0" rtl="0" algn="l">
              <a:lnSpc>
                <a:spcPct val="80000"/>
              </a:lnSpc>
              <a:spcBef>
                <a:spcPts val="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Mediterranean—ceramics, glassware, wine, gold, olive oil</a:t>
            </a:r>
            <a:endParaRPr/>
          </a:p>
          <a:p>
            <a:pPr indent="-457200" lvl="0" marL="457200" marR="0" rtl="0" algn="l">
              <a:lnSpc>
                <a:spcPct val="80000"/>
              </a:lnSpc>
              <a:spcBef>
                <a:spcPts val="20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East Africa—ivory, gold, iron goods, slaves, quartz, leopard skins</a:t>
            </a:r>
            <a:endParaRPr/>
          </a:p>
          <a:p>
            <a:pPr indent="-457200" lvl="0" marL="457200" marR="0" rtl="0" algn="l">
              <a:lnSpc>
                <a:spcPct val="80000"/>
              </a:lnSpc>
              <a:spcBef>
                <a:spcPts val="20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Arabia—frankincense (desired far beyond Indian Ocean world), myrrh, perfumes</a:t>
            </a:r>
            <a:endParaRPr/>
          </a:p>
          <a:p>
            <a:pPr indent="-457200" lvl="0" marL="457200" marR="0" rtl="0" algn="l">
              <a:lnSpc>
                <a:spcPct val="80000"/>
              </a:lnSpc>
              <a:spcBef>
                <a:spcPts val="20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India—grain, ivory, precious stones, cotton textiles, spices, timber</a:t>
            </a:r>
            <a:endParaRPr/>
          </a:p>
          <a:p>
            <a:pPr indent="-457200" lvl="0" marL="457200" marR="0" rtl="0" algn="l">
              <a:lnSpc>
                <a:spcPct val="80000"/>
              </a:lnSpc>
              <a:spcBef>
                <a:spcPts val="20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SE Asia—tin, sandalwood, cloves, nutmeg, mace</a:t>
            </a:r>
            <a:endParaRPr/>
          </a:p>
          <a:p>
            <a:pPr indent="-457200" lvl="0" marL="457200" marR="0" rtl="0" algn="l">
              <a:lnSpc>
                <a:spcPct val="80000"/>
              </a:lnSpc>
              <a:spcBef>
                <a:spcPts val="20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China—silks, porcelain, tea</a:t>
            </a:r>
            <a:endParaRPr/>
          </a:p>
          <a:p>
            <a:pPr indent="-457200" lvl="0" marL="457200" marR="0" rtl="0" algn="l">
              <a:lnSpc>
                <a:spcPct val="80000"/>
              </a:lnSpc>
              <a:spcBef>
                <a:spcPts val="2000"/>
              </a:spcBef>
              <a:spcAft>
                <a:spcPts val="0"/>
              </a:spcAft>
              <a:buClr>
                <a:schemeClr val="dk1"/>
              </a:buClr>
              <a:buSzPts val="2400"/>
              <a:buFont typeface="Noto Sans Symbols"/>
              <a:buChar char="⮚"/>
            </a:pPr>
            <a:r>
              <a:rPr b="0" i="0" lang="en-US" sz="2400" u="sng">
                <a:solidFill>
                  <a:schemeClr val="hlink"/>
                </a:solidFill>
                <a:latin typeface="Lustria"/>
                <a:ea typeface="Lustria"/>
                <a:cs typeface="Lustria"/>
                <a:sym typeface="Lustria"/>
                <a:hlinkClick r:id="rId3"/>
              </a:rPr>
              <a:t>https://youtu.be/a6XtBLDmPA0</a:t>
            </a:r>
            <a:r>
              <a:rPr b="0" i="0" lang="en-US" sz="2400" u="none">
                <a:solidFill>
                  <a:schemeClr val="dk1"/>
                </a:solidFill>
                <a:latin typeface="Arial"/>
                <a:ea typeface="Arial"/>
                <a:cs typeface="Arial"/>
                <a:sym typeface="Arial"/>
              </a:rPr>
              <a:t> </a:t>
            </a:r>
            <a:endParaRPr/>
          </a:p>
          <a:p>
            <a:pPr indent="-304800" lvl="0" marL="457200" marR="0" rtl="0" algn="l">
              <a:spcBef>
                <a:spcPts val="2000"/>
              </a:spcBef>
              <a:spcAft>
                <a:spcPts val="0"/>
              </a:spcAft>
              <a:buClr>
                <a:schemeClr val="dk1"/>
              </a:buClr>
              <a:buSzPts val="2400"/>
              <a:buFont typeface="Noto Sans Symbols"/>
              <a:buNone/>
            </a:pPr>
            <a:r>
              <a:t/>
            </a:r>
            <a:endParaRPr b="0" i="0" sz="2400" u="non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51"/>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Technology</a:t>
            </a:r>
            <a:endParaRPr/>
          </a:p>
        </p:txBody>
      </p:sp>
      <p:sp>
        <p:nvSpPr>
          <p:cNvPr id="384" name="Google Shape;384;p51"/>
          <p:cNvSpPr txBox="1"/>
          <p:nvPr>
            <p:ph idx="1" type="body"/>
          </p:nvPr>
        </p:nvSpPr>
        <p:spPr>
          <a:xfrm>
            <a:off x="-168275" y="1874837"/>
            <a:ext cx="3749675" cy="63976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None/>
            </a:pPr>
            <a:r>
              <a:rPr b="0" i="0" lang="en-US" sz="2400" u="none">
                <a:solidFill>
                  <a:schemeClr val="dk1"/>
                </a:solidFill>
                <a:latin typeface="Lustria"/>
                <a:ea typeface="Lustria"/>
                <a:cs typeface="Lustria"/>
                <a:sym typeface="Lustria"/>
              </a:rPr>
              <a:t>Chinese Junk</a:t>
            </a:r>
            <a:endParaRPr/>
          </a:p>
        </p:txBody>
      </p:sp>
      <p:pic>
        <p:nvPicPr>
          <p:cNvPr id="385" name="Google Shape;385;p51"/>
          <p:cNvPicPr preferRelativeResize="0"/>
          <p:nvPr>
            <p:ph idx="1" type="body"/>
          </p:nvPr>
        </p:nvPicPr>
        <p:blipFill rotWithShape="1">
          <a:blip r:embed="rId3">
            <a:alphaModFix/>
          </a:blip>
          <a:srcRect b="4022" l="0" r="0" t="4021"/>
          <a:stretch/>
        </p:blipFill>
        <p:spPr>
          <a:xfrm>
            <a:off x="306387" y="2590800"/>
            <a:ext cx="2693987" cy="2478087"/>
          </a:xfrm>
          <a:prstGeom prst="rect">
            <a:avLst/>
          </a:prstGeom>
          <a:noFill/>
          <a:ln>
            <a:noFill/>
          </a:ln>
        </p:spPr>
      </p:pic>
      <p:sp>
        <p:nvSpPr>
          <p:cNvPr id="386" name="Google Shape;386;p51"/>
          <p:cNvSpPr txBox="1"/>
          <p:nvPr>
            <p:ph idx="1" type="body"/>
          </p:nvPr>
        </p:nvSpPr>
        <p:spPr>
          <a:xfrm>
            <a:off x="3000375" y="1874837"/>
            <a:ext cx="3749675" cy="63976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None/>
            </a:pPr>
            <a:r>
              <a:rPr b="0" i="0" lang="en-US" sz="2400" u="none">
                <a:solidFill>
                  <a:schemeClr val="dk1"/>
                </a:solidFill>
                <a:latin typeface="Lustria"/>
                <a:ea typeface="Lustria"/>
                <a:cs typeface="Lustria"/>
                <a:sym typeface="Lustria"/>
              </a:rPr>
              <a:t>Magnetic Compass</a:t>
            </a:r>
            <a:endParaRPr/>
          </a:p>
        </p:txBody>
      </p:sp>
      <p:pic>
        <p:nvPicPr>
          <p:cNvPr id="387" name="Google Shape;387;p51"/>
          <p:cNvPicPr preferRelativeResize="0"/>
          <p:nvPr>
            <p:ph idx="2" type="body"/>
          </p:nvPr>
        </p:nvPicPr>
        <p:blipFill rotWithShape="1">
          <a:blip r:embed="rId4">
            <a:alphaModFix/>
          </a:blip>
          <a:srcRect b="3400" l="0" r="0" t="3401"/>
          <a:stretch/>
        </p:blipFill>
        <p:spPr>
          <a:xfrm>
            <a:off x="3419475" y="2590800"/>
            <a:ext cx="2794000" cy="2570162"/>
          </a:xfrm>
          <a:prstGeom prst="rect">
            <a:avLst/>
          </a:prstGeom>
          <a:noFill/>
          <a:ln>
            <a:noFill/>
          </a:ln>
        </p:spPr>
      </p:pic>
      <p:pic>
        <p:nvPicPr>
          <p:cNvPr id="388" name="Google Shape;388;p51"/>
          <p:cNvPicPr preferRelativeResize="0"/>
          <p:nvPr/>
        </p:nvPicPr>
        <p:blipFill rotWithShape="1">
          <a:blip r:embed="rId5">
            <a:alphaModFix/>
          </a:blip>
          <a:srcRect b="0" l="0" r="0" t="0"/>
          <a:stretch/>
        </p:blipFill>
        <p:spPr>
          <a:xfrm>
            <a:off x="6870700" y="2678112"/>
            <a:ext cx="1812925" cy="2460625"/>
          </a:xfrm>
          <a:prstGeom prst="rect">
            <a:avLst/>
          </a:prstGeom>
          <a:noFill/>
          <a:ln>
            <a:noFill/>
          </a:ln>
        </p:spPr>
      </p:pic>
      <p:sp>
        <p:nvSpPr>
          <p:cNvPr id="389" name="Google Shape;389;p51"/>
          <p:cNvSpPr txBox="1"/>
          <p:nvPr/>
        </p:nvSpPr>
        <p:spPr>
          <a:xfrm>
            <a:off x="6870700" y="1917700"/>
            <a:ext cx="1990725" cy="4619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Lustria"/>
              <a:buNone/>
            </a:pPr>
            <a:r>
              <a:rPr b="0" i="0" lang="en-US" sz="2400" u="none">
                <a:solidFill>
                  <a:schemeClr val="dk1"/>
                </a:solidFill>
                <a:latin typeface="Lustria"/>
                <a:ea typeface="Lustria"/>
                <a:cs typeface="Lustria"/>
                <a:sym typeface="Lustria"/>
              </a:rPr>
              <a:t>Astrolabe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2"/>
          <p:cNvSpPr txBox="1"/>
          <p:nvPr>
            <p:ph type="title"/>
          </p:nvPr>
        </p:nvSpPr>
        <p:spPr>
          <a:xfrm>
            <a:off x="571500" y="274637"/>
            <a:ext cx="8001000" cy="17399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Lateen Sail</a:t>
            </a:r>
            <a:br>
              <a:rPr b="0" i="0" lang="en-US" sz="5400" u="none">
                <a:solidFill>
                  <a:schemeClr val="dk1"/>
                </a:solidFill>
                <a:latin typeface="Lustria"/>
                <a:ea typeface="Lustria"/>
                <a:cs typeface="Lustria"/>
                <a:sym typeface="Lustria"/>
              </a:rPr>
            </a:br>
            <a:r>
              <a:rPr b="0" i="0" lang="en-US" sz="5400" u="none">
                <a:solidFill>
                  <a:schemeClr val="dk1"/>
                </a:solidFill>
                <a:latin typeface="Lustria"/>
                <a:ea typeface="Lustria"/>
                <a:cs typeface="Lustria"/>
                <a:sym typeface="Lustria"/>
              </a:rPr>
              <a:t>(on dhow)</a:t>
            </a:r>
            <a:endParaRPr/>
          </a:p>
        </p:txBody>
      </p:sp>
      <p:sp>
        <p:nvSpPr>
          <p:cNvPr id="395" name="Google Shape;395;p52"/>
          <p:cNvSpPr txBox="1"/>
          <p:nvPr>
            <p:ph idx="1" type="body"/>
          </p:nvPr>
        </p:nvSpPr>
        <p:spPr>
          <a:xfrm>
            <a:off x="571500" y="2862262"/>
            <a:ext cx="8001000" cy="3673475"/>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believed to have been used in the eastern </a:t>
            </a:r>
            <a:r>
              <a:rPr b="0" i="0" lang="en-US" sz="2400" u="none">
                <a:solidFill>
                  <a:srgbClr val="000000"/>
                </a:solidFill>
                <a:latin typeface="Lustria"/>
                <a:ea typeface="Lustria"/>
                <a:cs typeface="Lustria"/>
                <a:sym typeface="Lustria"/>
              </a:rPr>
              <a:t>Mediterranean as early as the 2nd century CE, possibly imported from Egypt or the Persian Gulf. </a:t>
            </a:r>
            <a:endParaRPr/>
          </a:p>
          <a:p>
            <a:pPr indent="-457200" lvl="0" marL="457200" marR="0" rtl="0" algn="l">
              <a:lnSpc>
                <a:spcPct val="100000"/>
              </a:lnSpc>
              <a:spcBef>
                <a:spcPts val="2000"/>
              </a:spcBef>
              <a:spcAft>
                <a:spcPts val="0"/>
              </a:spcAft>
              <a:buClr>
                <a:srgbClr val="000000"/>
              </a:buClr>
              <a:buSzPts val="2400"/>
              <a:buFont typeface="Noto Sans Symbols"/>
              <a:buChar char="⮚"/>
            </a:pPr>
            <a:r>
              <a:rPr b="0" i="0" lang="en-US" sz="2400" u="none">
                <a:solidFill>
                  <a:srgbClr val="000000"/>
                </a:solidFill>
                <a:latin typeface="Lustria"/>
                <a:ea typeface="Lustria"/>
                <a:cs typeface="Lustria"/>
                <a:sym typeface="Lustria"/>
              </a:rPr>
              <a:t>its effective use by the Arabs caused its rapid spread throughout the Mediterranean, contributing significantly to the resurgence of medieval commerce. </a:t>
            </a:r>
            <a:endParaRPr/>
          </a:p>
          <a:p>
            <a:pPr indent="-457200" lvl="0" marL="457200" marR="0" rtl="0" algn="l">
              <a:lnSpc>
                <a:spcPct val="100000"/>
              </a:lnSpc>
              <a:spcBef>
                <a:spcPts val="2000"/>
              </a:spcBef>
              <a:spcAft>
                <a:spcPts val="0"/>
              </a:spcAft>
              <a:buClr>
                <a:srgbClr val="000000"/>
              </a:buClr>
              <a:buSzPts val="2400"/>
              <a:buFont typeface="Noto Sans Symbols"/>
              <a:buChar char="⮚"/>
            </a:pPr>
            <a:r>
              <a:rPr b="0" i="0" lang="en-US" sz="2400" u="none">
                <a:solidFill>
                  <a:srgbClr val="000000"/>
                </a:solidFill>
                <a:latin typeface="Lustria"/>
                <a:ea typeface="Lustria"/>
                <a:cs typeface="Lustria"/>
                <a:sym typeface="Lustria"/>
              </a:rPr>
              <a:t>combined with the square sail, it produced </a:t>
            </a:r>
            <a:r>
              <a:rPr b="0" i="0" lang="en-US" sz="2400" u="none">
                <a:solidFill>
                  <a:schemeClr val="dk1"/>
                </a:solidFill>
                <a:latin typeface="Lustria"/>
                <a:ea typeface="Lustria"/>
                <a:cs typeface="Lustria"/>
                <a:sym typeface="Lustria"/>
              </a:rPr>
              <a:t>the ocean-conquering full-rigged ship. </a:t>
            </a:r>
            <a:endParaRPr/>
          </a:p>
          <a:p>
            <a:pPr indent="-304800" lvl="0" marL="457200" marR="0" rtl="0" algn="l">
              <a:spcBef>
                <a:spcPts val="2000"/>
              </a:spcBef>
              <a:spcAft>
                <a:spcPts val="0"/>
              </a:spcAft>
              <a:buClr>
                <a:schemeClr val="dk1"/>
              </a:buClr>
              <a:buSzPts val="2400"/>
              <a:buFont typeface="Noto Sans Symbols"/>
              <a:buNone/>
            </a:pPr>
            <a:r>
              <a:t/>
            </a:r>
            <a:endParaRPr b="0" i="0" sz="2400" u="none">
              <a:solidFill>
                <a:schemeClr val="dk1"/>
              </a:solidFill>
              <a:latin typeface="Lustria"/>
              <a:ea typeface="Lustria"/>
              <a:cs typeface="Lustria"/>
              <a:sym typeface="Lustria"/>
            </a:endParaRPr>
          </a:p>
        </p:txBody>
      </p:sp>
      <p:pic>
        <p:nvPicPr>
          <p:cNvPr id="396" name="Google Shape;396;p52"/>
          <p:cNvPicPr preferRelativeResize="0"/>
          <p:nvPr/>
        </p:nvPicPr>
        <p:blipFill rotWithShape="1">
          <a:blip r:embed="rId3">
            <a:alphaModFix/>
          </a:blip>
          <a:srcRect b="0" l="0" r="0" t="0"/>
          <a:stretch/>
        </p:blipFill>
        <p:spPr>
          <a:xfrm>
            <a:off x="5056187" y="352425"/>
            <a:ext cx="3768725" cy="250983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53"/>
          <p:cNvSpPr txBox="1"/>
          <p:nvPr>
            <p:ph type="title"/>
          </p:nvPr>
        </p:nvSpPr>
        <p:spPr>
          <a:xfrm>
            <a:off x="593725" y="190500"/>
            <a:ext cx="5892800" cy="750887"/>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1"/>
              </a:buClr>
              <a:buSzPts val="3600"/>
              <a:buFont typeface="Lustria"/>
              <a:buNone/>
            </a:pPr>
            <a:r>
              <a:rPr b="0" i="0" lang="en-US" sz="3600" u="none">
                <a:solidFill>
                  <a:schemeClr val="dk1"/>
                </a:solidFill>
                <a:latin typeface="Lustria"/>
                <a:ea typeface="Lustria"/>
                <a:cs typeface="Lustria"/>
                <a:sym typeface="Lustria"/>
              </a:rPr>
              <a:t>Monsoons (seasonal winds)</a:t>
            </a:r>
            <a:endParaRPr/>
          </a:p>
        </p:txBody>
      </p:sp>
      <p:sp>
        <p:nvSpPr>
          <p:cNvPr id="403" name="Google Shape;403;p53"/>
          <p:cNvSpPr txBox="1"/>
          <p:nvPr>
            <p:ph idx="1" type="body"/>
          </p:nvPr>
        </p:nvSpPr>
        <p:spPr>
          <a:xfrm>
            <a:off x="300037" y="1331912"/>
            <a:ext cx="4043362" cy="5075237"/>
          </a:xfrm>
          <a:prstGeom prst="rect">
            <a:avLst/>
          </a:prstGeom>
          <a:noFill/>
          <a:ln>
            <a:noFill/>
          </a:ln>
        </p:spPr>
        <p:txBody>
          <a:bodyPr anchorCtr="0" anchor="t" bIns="45700" lIns="91425" spcFirstLastPara="1" rIns="91425" wrap="square" tIns="45700">
            <a:normAutofit/>
          </a:bodyPr>
          <a:lstStyle/>
          <a:p>
            <a:pPr indent="-152400" lvl="0" marL="0" rtl="0" algn="l">
              <a:lnSpc>
                <a:spcPct val="8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monsoon changes were crucial: </a:t>
            </a:r>
            <a:endParaRPr/>
          </a:p>
          <a:p>
            <a:pPr indent="-152400" lvl="1" marL="457200" rtl="0" algn="l">
              <a:lnSpc>
                <a:spcPct val="80000"/>
              </a:lnSpc>
              <a:spcBef>
                <a:spcPts val="1000"/>
              </a:spcBef>
              <a:spcAft>
                <a:spcPts val="0"/>
              </a:spcAft>
              <a:buClr>
                <a:schemeClr val="lt2"/>
              </a:buClr>
              <a:buSzPts val="2400"/>
              <a:buFont typeface="Noto Sans Symbols"/>
              <a:buChar char="⮚"/>
            </a:pPr>
            <a:r>
              <a:rPr b="0" i="0" lang="en-US" sz="2400" u="none">
                <a:solidFill>
                  <a:schemeClr val="dk1"/>
                </a:solidFill>
                <a:latin typeface="Lustria"/>
                <a:ea typeface="Lustria"/>
                <a:cs typeface="Lustria"/>
                <a:sym typeface="Lustria"/>
              </a:rPr>
              <a:t>Nov-Feb blew to SW</a:t>
            </a:r>
            <a:endParaRPr/>
          </a:p>
          <a:p>
            <a:pPr indent="-152400" lvl="1" marL="457200" rtl="0" algn="l">
              <a:lnSpc>
                <a:spcPct val="80000"/>
              </a:lnSpc>
              <a:spcBef>
                <a:spcPts val="1000"/>
              </a:spcBef>
              <a:spcAft>
                <a:spcPts val="0"/>
              </a:spcAft>
              <a:buClr>
                <a:schemeClr val="lt2"/>
              </a:buClr>
              <a:buSzPts val="2400"/>
              <a:buFont typeface="Noto Sans Symbols"/>
              <a:buChar char="⮚"/>
            </a:pPr>
            <a:r>
              <a:rPr b="0" i="0" lang="en-US" sz="2400" u="none">
                <a:solidFill>
                  <a:schemeClr val="dk1"/>
                </a:solidFill>
                <a:latin typeface="Lustria"/>
                <a:ea typeface="Lustria"/>
                <a:cs typeface="Lustria"/>
                <a:sym typeface="Lustria"/>
              </a:rPr>
              <a:t>April-Sept blew to NE</a:t>
            </a:r>
            <a:endParaRPr/>
          </a:p>
          <a:p>
            <a:pPr indent="-152400" lvl="1" marL="457200" rtl="0" algn="l">
              <a:lnSpc>
                <a:spcPct val="80000"/>
              </a:lnSpc>
              <a:spcBef>
                <a:spcPts val="1000"/>
              </a:spcBef>
              <a:spcAft>
                <a:spcPts val="0"/>
              </a:spcAft>
              <a:buClr>
                <a:schemeClr val="lt2"/>
              </a:buClr>
              <a:buSzPts val="2400"/>
              <a:buFont typeface="Noto Sans Symbols"/>
              <a:buChar char="⮚"/>
            </a:pPr>
            <a:r>
              <a:rPr b="0" i="0" lang="en-US" sz="2400" u="none">
                <a:solidFill>
                  <a:schemeClr val="dk1"/>
                </a:solidFill>
                <a:latin typeface="Lustria"/>
                <a:ea typeface="Lustria"/>
                <a:cs typeface="Lustria"/>
                <a:sym typeface="Lustria"/>
              </a:rPr>
              <a:t>key was regularity</a:t>
            </a:r>
            <a:endParaRPr/>
          </a:p>
          <a:p>
            <a:pPr indent="-152400" lvl="0" marL="0" rtl="0" algn="l">
              <a:lnSpc>
                <a:spcPct val="80000"/>
              </a:lnSpc>
              <a:spcBef>
                <a:spcPts val="1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sailors used the monsoon winds to chart their course and carry out voyages that linked sections from East Africa to Southern China</a:t>
            </a:r>
            <a:endParaRPr/>
          </a:p>
          <a:p>
            <a:pPr indent="-152400" lvl="0" marL="0" rtl="0" algn="l">
              <a:lnSpc>
                <a:spcPct val="80000"/>
              </a:lnSpc>
              <a:spcBef>
                <a:spcPts val="1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limited sailing time🡪 development merchant diasporic communities</a:t>
            </a:r>
            <a:endParaRPr b="0" i="0" sz="2400" u="none">
              <a:solidFill>
                <a:schemeClr val="dk1"/>
              </a:solidFill>
              <a:latin typeface="Lustria"/>
              <a:ea typeface="Lustria"/>
              <a:cs typeface="Lustria"/>
              <a:sym typeface="Lustria"/>
            </a:endParaRPr>
          </a:p>
          <a:p>
            <a:pPr indent="0" lvl="0" marL="0" rtl="0" algn="l">
              <a:lnSpc>
                <a:spcPct val="80000"/>
              </a:lnSpc>
              <a:spcBef>
                <a:spcPts val="1000"/>
              </a:spcBef>
              <a:spcAft>
                <a:spcPts val="0"/>
              </a:spcAft>
              <a:buClr>
                <a:schemeClr val="dk1"/>
              </a:buClr>
              <a:buSzPts val="2500"/>
              <a:buFont typeface="Noto Sans Symbols"/>
              <a:buNone/>
            </a:pPr>
            <a:r>
              <a:t/>
            </a:r>
            <a:endParaRPr b="0" i="0" sz="2500" u="none">
              <a:solidFill>
                <a:schemeClr val="dk1"/>
              </a:solidFill>
              <a:latin typeface="Lustria"/>
              <a:ea typeface="Lustria"/>
              <a:cs typeface="Lustria"/>
              <a:sym typeface="Lustria"/>
            </a:endParaRPr>
          </a:p>
          <a:p>
            <a:pPr indent="0" lvl="0" marL="0" rtl="0" algn="l">
              <a:lnSpc>
                <a:spcPct val="80000"/>
              </a:lnSpc>
              <a:spcBef>
                <a:spcPts val="1000"/>
              </a:spcBef>
              <a:spcAft>
                <a:spcPts val="0"/>
              </a:spcAft>
              <a:buClr>
                <a:schemeClr val="dk1"/>
              </a:buClr>
              <a:buSzPts val="2200"/>
              <a:buNone/>
            </a:pPr>
            <a:r>
              <a:t/>
            </a:r>
            <a:endParaRPr b="0" i="0" sz="2200" u="none">
              <a:solidFill>
                <a:schemeClr val="dk1"/>
              </a:solidFill>
              <a:latin typeface="Lustria"/>
              <a:ea typeface="Lustria"/>
              <a:cs typeface="Lustria"/>
              <a:sym typeface="Lustria"/>
            </a:endParaRPr>
          </a:p>
          <a:p>
            <a:pPr indent="0" lvl="0" marL="0" rtl="0" algn="l">
              <a:spcBef>
                <a:spcPts val="1000"/>
              </a:spcBef>
              <a:spcAft>
                <a:spcPts val="0"/>
              </a:spcAft>
              <a:buClr>
                <a:schemeClr val="dk1"/>
              </a:buClr>
              <a:buSzPts val="2200"/>
              <a:buNone/>
            </a:pPr>
            <a:r>
              <a:t/>
            </a:r>
            <a:endParaRPr b="0" i="0" sz="2200" u="none">
              <a:solidFill>
                <a:schemeClr val="dk1"/>
              </a:solidFill>
              <a:latin typeface="Lustria"/>
              <a:ea typeface="Lustria"/>
              <a:cs typeface="Lustria"/>
              <a:sym typeface="Lustria"/>
            </a:endParaRPr>
          </a:p>
        </p:txBody>
      </p:sp>
      <p:pic>
        <p:nvPicPr>
          <p:cNvPr descr="map 8-2" id="404" name="Google Shape;404;p53"/>
          <p:cNvPicPr preferRelativeResize="0"/>
          <p:nvPr>
            <p:ph idx="2" type="pic"/>
          </p:nvPr>
        </p:nvPicPr>
        <p:blipFill rotWithShape="1">
          <a:blip r:embed="rId3">
            <a:alphaModFix/>
          </a:blip>
          <a:srcRect b="-43103" l="0" r="0" t="-43103"/>
          <a:stretch/>
        </p:blipFill>
        <p:spPr>
          <a:xfrm rot="150174">
            <a:off x="4701808" y="277128"/>
            <a:ext cx="4056564" cy="5476361"/>
          </a:xfrm>
          <a:prstGeom prst="rect">
            <a:avLst/>
          </a:prstGeom>
          <a:noFill/>
          <a:ln>
            <a:noFill/>
          </a:ln>
          <a:effectLst>
            <a:outerShdw blurRad="88900" kx="110000" rotWithShape="0" algn="tl" dir="7560000" dist="44450" sy="98000" ky="200000">
              <a:srgbClr val="000000">
                <a:alpha val="20000"/>
              </a:srgbClr>
            </a:outerShdw>
          </a:effectLst>
        </p:spPr>
      </p:pic>
      <p:sp>
        <p:nvSpPr>
          <p:cNvPr id="405" name="Google Shape;405;p53"/>
          <p:cNvSpPr txBox="1"/>
          <p:nvPr/>
        </p:nvSpPr>
        <p:spPr>
          <a:xfrm>
            <a:off x="4343400" y="4803775"/>
            <a:ext cx="4532312" cy="16303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Lustria"/>
              <a:buNone/>
            </a:pPr>
            <a:r>
              <a:rPr b="0" i="0" lang="en-US" sz="2000" u="none">
                <a:solidFill>
                  <a:schemeClr val="dk1"/>
                </a:solidFill>
                <a:latin typeface="Lustria"/>
                <a:ea typeface="Lustria"/>
                <a:cs typeface="Lustria"/>
                <a:sym typeface="Lustria"/>
              </a:rPr>
              <a:t>The expansion and intensification of long-distance trade routes often depended on environmental knowledge, including advanced knowledge of the monsoon winds.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4"/>
          <p:cNvSpPr txBox="1"/>
          <p:nvPr>
            <p:ph type="title"/>
          </p:nvPr>
        </p:nvSpPr>
        <p:spPr>
          <a:xfrm>
            <a:off x="571500" y="3690937"/>
            <a:ext cx="8001000" cy="110966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Lustria"/>
              <a:buNone/>
            </a:pPr>
            <a:r>
              <a:rPr b="0" i="0" lang="en-US" sz="4000" u="none">
                <a:solidFill>
                  <a:schemeClr val="dk1"/>
                </a:solidFill>
                <a:latin typeface="Lustria"/>
                <a:ea typeface="Lustria"/>
                <a:cs typeface="Lustria"/>
                <a:sym typeface="Lustria"/>
              </a:rPr>
              <a:t>Major Trading Cities</a:t>
            </a:r>
            <a:endParaRPr/>
          </a:p>
        </p:txBody>
      </p:sp>
      <p:sp>
        <p:nvSpPr>
          <p:cNvPr id="411" name="Google Shape;411;p54"/>
          <p:cNvSpPr txBox="1"/>
          <p:nvPr>
            <p:ph idx="1" type="body"/>
          </p:nvPr>
        </p:nvSpPr>
        <p:spPr>
          <a:xfrm>
            <a:off x="571500" y="4800600"/>
            <a:ext cx="8001000" cy="12192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dk1"/>
              </a:buClr>
              <a:buSzPts val="2400"/>
              <a:buNone/>
            </a:pPr>
            <a:r>
              <a:rPr b="0" i="0" lang="en-US" sz="2400" u="none">
                <a:solidFill>
                  <a:schemeClr val="dk1"/>
                </a:solidFill>
                <a:latin typeface="Lustria"/>
                <a:ea typeface="Lustria"/>
                <a:cs typeface="Lustria"/>
                <a:sym typeface="Lustria"/>
              </a:rPr>
              <a:t>key ports—Swahili city-states of East African coast; Mecca; Hormuz, Persia; Calicut, India; Melaka (Malacca), Malaysia, Canton (Guangzhou), China</a:t>
            </a:r>
            <a:endParaRPr/>
          </a:p>
        </p:txBody>
      </p:sp>
      <p:pic>
        <p:nvPicPr>
          <p:cNvPr descr="33361e8cf2118b740b8f675aade4f09d.jpg" id="412" name="Google Shape;412;p54"/>
          <p:cNvPicPr preferRelativeResize="0"/>
          <p:nvPr>
            <p:ph idx="2" type="pic"/>
          </p:nvPr>
        </p:nvPicPr>
        <p:blipFill rotWithShape="1">
          <a:blip r:embed="rId3">
            <a:alphaModFix/>
          </a:blip>
          <a:srcRect b="0" l="1762" r="1762" t="0"/>
          <a:stretch/>
        </p:blipFill>
        <p:spPr>
          <a:xfrm rot="-244907">
            <a:off x="1797792" y="59165"/>
            <a:ext cx="5710883" cy="3974199"/>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44450" sy="98000" ky="200000">
              <a:srgbClr val="000000">
                <a:alpha val="2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5"/>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Effect—Growth of States</a:t>
            </a:r>
            <a:endParaRPr/>
          </a:p>
        </p:txBody>
      </p:sp>
      <p:sp>
        <p:nvSpPr>
          <p:cNvPr id="418" name="Google Shape;418;p55"/>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Southeast Asia and East Africa, trade stimulated political change as aspiring rulers used wealth derived from trade to construct larger &amp; more centrally governed states or cities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6"/>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Swahili Civilization </a:t>
            </a:r>
            <a:endParaRPr/>
          </a:p>
        </p:txBody>
      </p:sp>
      <p:sp>
        <p:nvSpPr>
          <p:cNvPr id="424" name="Google Shape;424;p56"/>
          <p:cNvSpPr txBox="1"/>
          <p:nvPr>
            <p:ph idx="1" type="body"/>
          </p:nvPr>
        </p:nvSpPr>
        <p:spPr>
          <a:xfrm>
            <a:off x="571500" y="1417637"/>
            <a:ext cx="8001000" cy="4602162"/>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earlier ancestors lived in small farming &amp; fishing communities, spoke Bantu languages, traded with Arabian, Greek &amp; Roman merchants</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8</a:t>
            </a:r>
            <a:r>
              <a:rPr b="0" baseline="30000" i="0" lang="en-US" sz="2400" u="none">
                <a:solidFill>
                  <a:schemeClr val="dk1"/>
                </a:solidFill>
                <a:latin typeface="Lustria"/>
                <a:ea typeface="Lustria"/>
                <a:cs typeface="Lustria"/>
                <a:sym typeface="Lustria"/>
              </a:rPr>
              <a:t>th</a:t>
            </a:r>
            <a:r>
              <a:rPr b="0" i="0" lang="en-US" sz="2400" u="none">
                <a:solidFill>
                  <a:schemeClr val="dk1"/>
                </a:solidFill>
                <a:latin typeface="Lustria"/>
                <a:ea typeface="Lustria"/>
                <a:cs typeface="Lustria"/>
                <a:sym typeface="Lustria"/>
              </a:rPr>
              <a:t> century, civilization took shape as set of commercial city-states stretching along East African coast, from present-day Somalia to Mozambique</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gold, ivory, quartz, leopard skins,                           sometimes slaves acquired from interior                          societies, as well as iron &amp; process                                   timber manufactured along coast sold                                           in Arabia, Persia, India🡪merchant class,                                               villages became sizable towns, clan                                          chiefs became kings</a:t>
            </a:r>
            <a:endParaRPr/>
          </a:p>
        </p:txBody>
      </p:sp>
      <p:pic>
        <p:nvPicPr>
          <p:cNvPr id="425" name="Google Shape;425;p56"/>
          <p:cNvPicPr preferRelativeResize="0"/>
          <p:nvPr/>
        </p:nvPicPr>
        <p:blipFill rotWithShape="1">
          <a:blip r:embed="rId3">
            <a:alphaModFix/>
          </a:blip>
          <a:srcRect b="0" l="0" r="0" t="0"/>
          <a:stretch/>
        </p:blipFill>
        <p:spPr>
          <a:xfrm>
            <a:off x="6402387" y="4110037"/>
            <a:ext cx="2741612" cy="274796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7"/>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Swahili States</a:t>
            </a:r>
            <a:endParaRPr/>
          </a:p>
        </p:txBody>
      </p:sp>
      <p:sp>
        <p:nvSpPr>
          <p:cNvPr id="432" name="Google Shape;432;p57"/>
          <p:cNvSpPr txBox="1"/>
          <p:nvPr>
            <p:ph idx="1" type="body"/>
          </p:nvPr>
        </p:nvSpPr>
        <p:spPr>
          <a:xfrm>
            <a:off x="204787" y="1311275"/>
            <a:ext cx="8834437" cy="5434012"/>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city-states (like Greece)--each city was politically independent, generally governed by its own king</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competed with other cities</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commercial centers that accumulated goods from interior &amp; exchanged them for products of distant civilizations (e.g. Chinese porcelain &amp; silk, Persian rugs, Indian cottons)</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Islam voluntarily and widely adopted </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syncretism—family lineage traced through mother (controlled property) &amp; father (Muslim custom)</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neither Islam nor Swahili culture penetrated much beyond the coast until 19</a:t>
            </a:r>
            <a:r>
              <a:rPr b="0" baseline="30000" i="0" lang="en-US" sz="2400" u="none">
                <a:solidFill>
                  <a:schemeClr val="dk1"/>
                </a:solidFill>
                <a:latin typeface="Lustria"/>
                <a:ea typeface="Lustria"/>
                <a:cs typeface="Lustria"/>
                <a:sym typeface="Lustria"/>
              </a:rPr>
              <a:t>th</a:t>
            </a:r>
            <a:r>
              <a:rPr b="0" i="0" lang="en-US" sz="2400" u="none">
                <a:solidFill>
                  <a:schemeClr val="dk1"/>
                </a:solidFill>
                <a:latin typeface="Lustria"/>
                <a:ea typeface="Lustria"/>
                <a:cs typeface="Lustria"/>
                <a:sym typeface="Lustria"/>
              </a:rPr>
              <a:t> century</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8"/>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Kingdom of </a:t>
            </a:r>
            <a:br>
              <a:rPr b="0" i="0" lang="en-US" sz="5400" u="none">
                <a:solidFill>
                  <a:schemeClr val="dk1"/>
                </a:solidFill>
                <a:latin typeface="Lustria"/>
                <a:ea typeface="Lustria"/>
                <a:cs typeface="Lustria"/>
                <a:sym typeface="Lustria"/>
              </a:rPr>
            </a:br>
            <a:r>
              <a:rPr b="0" i="0" lang="en-US" sz="5400" u="none">
                <a:solidFill>
                  <a:schemeClr val="dk1"/>
                </a:solidFill>
                <a:latin typeface="Lustria"/>
                <a:ea typeface="Lustria"/>
                <a:cs typeface="Lustria"/>
                <a:sym typeface="Lustria"/>
              </a:rPr>
              <a:t>Srivijaya</a:t>
            </a:r>
            <a:endParaRPr/>
          </a:p>
        </p:txBody>
      </p:sp>
      <p:sp>
        <p:nvSpPr>
          <p:cNvPr id="438" name="Google Shape;438;p58"/>
          <p:cNvSpPr txBox="1"/>
          <p:nvPr>
            <p:ph idx="1" type="body"/>
          </p:nvPr>
        </p:nvSpPr>
        <p:spPr>
          <a:xfrm>
            <a:off x="231775" y="2293937"/>
            <a:ext cx="8912225" cy="4437062"/>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Malay peninsula in southeast Asia</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Buddhist kingdom  </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plentiful supply of gold, access to source of highly sought-after spices (e.g. cloves, nutmeg, mace) &amp; taxes levied on passing ships provided resources to attract supports, fund bureaucracy, create military and naval forces </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important kingdom for the diffusion of Buddhism across the region—center of Buddhist observance &amp; teaching</a:t>
            </a:r>
            <a:endParaRPr/>
          </a:p>
          <a:p>
            <a:pPr indent="-457200" lvl="0" marL="457200" marR="0" rtl="0" algn="l">
              <a:lnSpc>
                <a:spcPct val="100000"/>
              </a:lnSpc>
              <a:spcBef>
                <a:spcPts val="2000"/>
              </a:spcBef>
              <a:spcAft>
                <a:spcPts val="0"/>
              </a:spcAft>
              <a:buClr>
                <a:schemeClr val="dk1"/>
              </a:buClr>
              <a:buSzPts val="2400"/>
              <a:buFont typeface="Noto Sans Symbols"/>
              <a:buNone/>
            </a:pPr>
            <a:r>
              <a:t/>
            </a:r>
            <a:endParaRPr b="0" i="0" sz="2400" u="none">
              <a:solidFill>
                <a:schemeClr val="dk1"/>
              </a:solidFill>
              <a:latin typeface="Lustria"/>
              <a:ea typeface="Lustria"/>
              <a:cs typeface="Lustria"/>
              <a:sym typeface="Lustria"/>
            </a:endParaRPr>
          </a:p>
          <a:p>
            <a:pPr indent="-304800" lvl="0" marL="457200" marR="0" rtl="0" algn="l">
              <a:spcBef>
                <a:spcPts val="2000"/>
              </a:spcBef>
              <a:spcAft>
                <a:spcPts val="0"/>
              </a:spcAft>
              <a:buClr>
                <a:schemeClr val="dk1"/>
              </a:buClr>
              <a:buSzPts val="2400"/>
              <a:buFont typeface="Noto Sans Symbols"/>
              <a:buNone/>
            </a:pPr>
            <a:r>
              <a:t/>
            </a:r>
            <a:endParaRPr b="0" i="0" sz="2400" u="none">
              <a:solidFill>
                <a:schemeClr val="dk1"/>
              </a:solidFill>
              <a:latin typeface="Lustria"/>
              <a:ea typeface="Lustria"/>
              <a:cs typeface="Lustria"/>
              <a:sym typeface="Lustria"/>
            </a:endParaRPr>
          </a:p>
        </p:txBody>
      </p:sp>
      <p:pic>
        <p:nvPicPr>
          <p:cNvPr id="439" name="Google Shape;439;p58"/>
          <p:cNvPicPr preferRelativeResize="0"/>
          <p:nvPr/>
        </p:nvPicPr>
        <p:blipFill rotWithShape="1">
          <a:blip r:embed="rId3">
            <a:alphaModFix/>
          </a:blip>
          <a:srcRect b="0" l="0" r="0" t="0"/>
          <a:stretch/>
        </p:blipFill>
        <p:spPr>
          <a:xfrm>
            <a:off x="0" y="-20637"/>
            <a:ext cx="2020887" cy="2055812"/>
          </a:xfrm>
          <a:prstGeom prst="rect">
            <a:avLst/>
          </a:prstGeom>
          <a:noFill/>
          <a:ln>
            <a:noFill/>
          </a:ln>
        </p:spPr>
      </p:pic>
      <p:pic>
        <p:nvPicPr>
          <p:cNvPr id="440" name="Google Shape;440;p58"/>
          <p:cNvPicPr preferRelativeResize="0"/>
          <p:nvPr/>
        </p:nvPicPr>
        <p:blipFill rotWithShape="1">
          <a:blip r:embed="rId4">
            <a:alphaModFix/>
          </a:blip>
          <a:srcRect b="0" l="0" r="0" t="0"/>
          <a:stretch/>
        </p:blipFill>
        <p:spPr>
          <a:xfrm>
            <a:off x="6764337" y="0"/>
            <a:ext cx="2379662" cy="1905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59"/>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800"/>
              <a:buFont typeface="Lustria"/>
              <a:buNone/>
            </a:pPr>
            <a:r>
              <a:rPr b="0" i="0" lang="en-US" sz="4800" u="none">
                <a:solidFill>
                  <a:schemeClr val="dk1"/>
                </a:solidFill>
                <a:latin typeface="Lustria"/>
                <a:ea typeface="Lustria"/>
                <a:cs typeface="Lustria"/>
                <a:sym typeface="Lustria"/>
              </a:rPr>
              <a:t>2.4 Trans-Saharan Caravan Routes (Sand Roads)</a:t>
            </a:r>
            <a:endParaRPr/>
          </a:p>
        </p:txBody>
      </p:sp>
      <p:pic>
        <p:nvPicPr>
          <p:cNvPr id="446" name="Google Shape;446;p59"/>
          <p:cNvPicPr preferRelativeResize="0"/>
          <p:nvPr>
            <p:ph idx="1" type="body"/>
          </p:nvPr>
        </p:nvPicPr>
        <p:blipFill rotWithShape="1">
          <a:blip r:embed="rId3">
            <a:alphaModFix/>
          </a:blip>
          <a:srcRect b="10055" l="0" r="0" t="10054"/>
          <a:stretch/>
        </p:blipFill>
        <p:spPr>
          <a:xfrm>
            <a:off x="571500" y="1905000"/>
            <a:ext cx="8001000" cy="41148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60"/>
          <p:cNvSpPr txBox="1"/>
          <p:nvPr>
            <p:ph type="title"/>
          </p:nvPr>
        </p:nvSpPr>
        <p:spPr>
          <a:xfrm>
            <a:off x="571500" y="4151312"/>
            <a:ext cx="8001000" cy="668337"/>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Lustria"/>
              <a:buNone/>
            </a:pPr>
            <a:br>
              <a:rPr b="0" i="0" lang="en-US" sz="4000" u="none">
                <a:solidFill>
                  <a:schemeClr val="dk1"/>
                </a:solidFill>
                <a:latin typeface="Lustria"/>
                <a:ea typeface="Lustria"/>
                <a:cs typeface="Lustria"/>
                <a:sym typeface="Lustria"/>
              </a:rPr>
            </a:br>
            <a:br>
              <a:rPr b="0" i="0" lang="en-US" sz="4000" u="none">
                <a:solidFill>
                  <a:schemeClr val="dk1"/>
                </a:solidFill>
                <a:latin typeface="Lustria"/>
                <a:ea typeface="Lustria"/>
                <a:cs typeface="Lustria"/>
                <a:sym typeface="Lustria"/>
              </a:rPr>
            </a:br>
            <a:r>
              <a:rPr b="0" i="0" lang="en-US" sz="4000" u="none">
                <a:solidFill>
                  <a:schemeClr val="dk1"/>
                </a:solidFill>
                <a:latin typeface="Lustria"/>
                <a:ea typeface="Lustria"/>
                <a:cs typeface="Lustria"/>
                <a:sym typeface="Lustria"/>
              </a:rPr>
              <a:t>Trans-Saharan Trade 600-1450</a:t>
            </a:r>
            <a:endParaRPr/>
          </a:p>
        </p:txBody>
      </p:sp>
      <p:sp>
        <p:nvSpPr>
          <p:cNvPr id="452" name="Google Shape;452;p60"/>
          <p:cNvSpPr txBox="1"/>
          <p:nvPr>
            <p:ph idx="1" type="body"/>
          </p:nvPr>
        </p:nvSpPr>
        <p:spPr>
          <a:xfrm>
            <a:off x="571500" y="4819650"/>
            <a:ext cx="8001000" cy="120015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provided both incentive &amp; resources for construction of new &amp; larger political structures (e.g. kingdoms)</a:t>
            </a:r>
            <a:endParaRPr/>
          </a:p>
          <a:p>
            <a:pPr indent="-342900" lvl="0" marL="342900" rtl="0" algn="l">
              <a:lnSpc>
                <a:spcPct val="90000"/>
              </a:lnSpc>
              <a:spcBef>
                <a:spcPts val="3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Timbuktu was a major trading hub, center of learning</a:t>
            </a:r>
            <a:endParaRPr/>
          </a:p>
        </p:txBody>
      </p:sp>
      <p:pic>
        <p:nvPicPr>
          <p:cNvPr descr="http://www.shiloh.k12.ca.us/Staff_webpages/sehrler/SaltTradeMap.jpg" id="453" name="Google Shape;453;p60"/>
          <p:cNvPicPr preferRelativeResize="0"/>
          <p:nvPr>
            <p:ph idx="2" type="pic"/>
          </p:nvPr>
        </p:nvPicPr>
        <p:blipFill rotWithShape="1">
          <a:blip r:embed="rId3">
            <a:alphaModFix/>
          </a:blip>
          <a:srcRect b="4245" l="0" r="0" t="4245"/>
          <a:stretch/>
        </p:blipFill>
        <p:spPr>
          <a:xfrm rot="-244907">
            <a:off x="2024976" y="285574"/>
            <a:ext cx="5290686" cy="3681785"/>
          </a:xfrm>
          <a:prstGeom prst="rect">
            <a:avLst/>
          </a:prstGeom>
          <a:noFill/>
          <a:ln>
            <a:noFill/>
          </a:ln>
          <a:effectLst>
            <a:outerShdw blurRad="88900" kx="110000" rotWithShape="0" algn="tl" dir="900000" dist="44450" sy="98000" ky="200000">
              <a:srgbClr val="000000">
                <a:alpha val="20000"/>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61"/>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Causes of Trade Growth</a:t>
            </a:r>
            <a:endParaRPr/>
          </a:p>
        </p:txBody>
      </p:sp>
      <p:sp>
        <p:nvSpPr>
          <p:cNvPr id="460" name="Google Shape;460;p61"/>
          <p:cNvSpPr txBox="1"/>
          <p:nvPr>
            <p:ph idx="1" type="body"/>
          </p:nvPr>
        </p:nvSpPr>
        <p:spPr>
          <a:xfrm>
            <a:off x="109537" y="1936750"/>
            <a:ext cx="4478337" cy="4672012"/>
          </a:xfrm>
          <a:prstGeom prst="rect">
            <a:avLst/>
          </a:prstGeom>
          <a:noFill/>
          <a:ln>
            <a:noFill/>
          </a:ln>
        </p:spPr>
        <p:txBody>
          <a:bodyPr anchorCtr="0" anchor="t" bIns="45700" lIns="91425" spcFirstLastPara="1" rIns="91425" wrap="square" tIns="45700">
            <a:noAutofit/>
          </a:bodyPr>
          <a:lstStyle/>
          <a:p>
            <a:pPr indent="-457200" lvl="0" marL="457200" marR="0" rtl="0" algn="l">
              <a:lnSpc>
                <a:spcPct val="9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trade was influenced by changes like fall of Rome, expansion of Islam into North and West Africa, and formation of strong African states like Ghana and Mali</a:t>
            </a:r>
            <a:endParaRPr/>
          </a:p>
          <a:p>
            <a:pPr indent="-457200" lvl="0" marL="457200" marR="0" rtl="0" algn="l">
              <a:lnSpc>
                <a:spcPct val="90000"/>
              </a:lnSpc>
              <a:spcBef>
                <a:spcPts val="16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technology—domestication of camels and camel saddle (introduced around 200 CE)</a:t>
            </a:r>
            <a:endParaRPr/>
          </a:p>
          <a:p>
            <a:pPr indent="-457200" lvl="0" marL="457200" marR="0" rtl="0" algn="l">
              <a:lnSpc>
                <a:spcPct val="90000"/>
              </a:lnSpc>
              <a:spcBef>
                <a:spcPts val="16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huge caravans, up to 5000 camels</a:t>
            </a:r>
            <a:endParaRPr/>
          </a:p>
          <a:p>
            <a:pPr indent="-304800" lvl="0" marL="457200" marR="0" rtl="0" algn="l">
              <a:lnSpc>
                <a:spcPct val="90000"/>
              </a:lnSpc>
              <a:spcBef>
                <a:spcPts val="1600"/>
              </a:spcBef>
              <a:spcAft>
                <a:spcPts val="0"/>
              </a:spcAft>
              <a:buClr>
                <a:schemeClr val="dk1"/>
              </a:buClr>
              <a:buSzPts val="2400"/>
              <a:buFont typeface="Noto Sans Symbols"/>
              <a:buNone/>
            </a:pPr>
            <a:r>
              <a:t/>
            </a:r>
            <a:endParaRPr b="0" i="0" sz="2400" u="none">
              <a:solidFill>
                <a:schemeClr val="dk1"/>
              </a:solidFill>
              <a:latin typeface="Lustria"/>
              <a:ea typeface="Lustria"/>
              <a:cs typeface="Lustria"/>
              <a:sym typeface="Lustria"/>
            </a:endParaRPr>
          </a:p>
          <a:p>
            <a:pPr indent="-304800" lvl="0" marL="457200" marR="0" rtl="0" algn="l">
              <a:spcBef>
                <a:spcPts val="1600"/>
              </a:spcBef>
              <a:spcAft>
                <a:spcPts val="0"/>
              </a:spcAft>
              <a:buClr>
                <a:schemeClr val="dk1"/>
              </a:buClr>
              <a:buSzPts val="2400"/>
              <a:buFont typeface="Noto Sans Symbols"/>
              <a:buNone/>
            </a:pPr>
            <a:r>
              <a:t/>
            </a:r>
            <a:endParaRPr b="0" i="0" sz="2400" u="none">
              <a:solidFill>
                <a:schemeClr val="dk1"/>
              </a:solidFill>
              <a:latin typeface="Lustria"/>
              <a:ea typeface="Lustria"/>
              <a:cs typeface="Lustria"/>
              <a:sym typeface="Lustria"/>
            </a:endParaRPr>
          </a:p>
        </p:txBody>
      </p:sp>
      <p:pic>
        <p:nvPicPr>
          <p:cNvPr id="461" name="Google Shape;461;p61"/>
          <p:cNvPicPr preferRelativeResize="0"/>
          <p:nvPr>
            <p:ph idx="2" type="body"/>
          </p:nvPr>
        </p:nvPicPr>
        <p:blipFill rotWithShape="1">
          <a:blip r:embed="rId3">
            <a:alphaModFix/>
          </a:blip>
          <a:srcRect b="-22835" l="0" r="0" t="-22836"/>
          <a:stretch/>
        </p:blipFill>
        <p:spPr>
          <a:xfrm>
            <a:off x="4822825" y="1936750"/>
            <a:ext cx="3749675" cy="41021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62"/>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Verdana"/>
              <a:buNone/>
            </a:pPr>
            <a:r>
              <a:rPr b="0" i="0" lang="en-US" sz="5400" u="none">
                <a:solidFill>
                  <a:schemeClr val="dk1"/>
                </a:solidFill>
                <a:latin typeface="Verdana"/>
                <a:ea typeface="Verdana"/>
                <a:cs typeface="Verdana"/>
                <a:sym typeface="Verdana"/>
              </a:rPr>
              <a:t>Exchange across the Sahara by 300-400 CE</a:t>
            </a:r>
            <a:endParaRPr/>
          </a:p>
        </p:txBody>
      </p:sp>
      <p:sp>
        <p:nvSpPr>
          <p:cNvPr id="467" name="Google Shape;467;p62"/>
          <p:cNvSpPr txBox="1"/>
          <p:nvPr>
            <p:ph idx="1" type="body"/>
          </p:nvPr>
        </p:nvSpPr>
        <p:spPr>
          <a:xfrm>
            <a:off x="231775" y="1905000"/>
            <a:ext cx="8807450" cy="4730750"/>
          </a:xfrm>
          <a:prstGeom prst="rect">
            <a:avLst/>
          </a:prstGeom>
          <a:noFill/>
          <a:ln>
            <a:noFill/>
          </a:ln>
        </p:spPr>
        <p:txBody>
          <a:bodyPr anchorCtr="0" anchor="t" bIns="45700" lIns="91425" spcFirstLastPara="1" rIns="91425" wrap="square" tIns="45700">
            <a:noAutofit/>
          </a:bodyPr>
          <a:lstStyle/>
          <a:p>
            <a:pPr indent="-457200" lvl="1" marL="457200" marR="0" rtl="0" algn="l">
              <a:lnSpc>
                <a:spcPct val="100000"/>
              </a:lnSpc>
              <a:spcBef>
                <a:spcPts val="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trans-Saharan trade led to an exchange of salt for gold</a:t>
            </a:r>
            <a:endParaRPr/>
          </a:p>
          <a:p>
            <a:pPr indent="-457200" lvl="0" marL="457200" marR="0" rtl="0" algn="l">
              <a:lnSpc>
                <a:spcPct val="100000"/>
              </a:lnSpc>
              <a:spcBef>
                <a:spcPts val="20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commercial beginnings in West Africa: </a:t>
            </a:r>
            <a:endParaRPr/>
          </a:p>
          <a:p>
            <a:pPr indent="-457200" lvl="1" marL="457200" marR="0" rtl="0" algn="l">
              <a:lnSpc>
                <a:spcPct val="100000"/>
              </a:lnSpc>
              <a:spcBef>
                <a:spcPts val="2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North had manufactured goods, salt, horses, cloth, dates</a:t>
            </a:r>
            <a:endParaRPr/>
          </a:p>
          <a:p>
            <a:pPr indent="-457200" lvl="1" marL="457200" marR="0" rtl="0" algn="l">
              <a:lnSpc>
                <a:spcPct val="100000"/>
              </a:lnSpc>
              <a:spcBef>
                <a:spcPts val="1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South had crops, gold, ivory, kola nuts, slaves</a:t>
            </a:r>
            <a:endParaRPr/>
          </a:p>
          <a:p>
            <a:pPr indent="-457200" lvl="1" marL="457200" marR="0" rtl="0" algn="l">
              <a:lnSpc>
                <a:spcPct val="100000"/>
              </a:lnSpc>
              <a:spcBef>
                <a:spcPts val="1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West had ivory, kola nuts, slaves, gold</a:t>
            </a:r>
            <a:endParaRPr/>
          </a:p>
          <a:p>
            <a:pPr indent="-457200" lvl="1" marL="457200" marR="0" rtl="0" algn="l">
              <a:lnSpc>
                <a:spcPct val="100000"/>
              </a:lnSpc>
              <a:spcBef>
                <a:spcPts val="1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2 items took on greater importance—gold, slaves (Arab slave trade)</a:t>
            </a:r>
            <a:endParaRPr/>
          </a:p>
          <a:p>
            <a:pPr indent="-457200" lvl="1" marL="457200" marR="0" rtl="0" algn="l">
              <a:lnSpc>
                <a:spcPct val="100000"/>
              </a:lnSpc>
              <a:spcBef>
                <a:spcPts val="2000"/>
              </a:spcBef>
              <a:spcAft>
                <a:spcPts val="0"/>
              </a:spcAft>
              <a:buClr>
                <a:schemeClr val="lt2"/>
              </a:buClr>
              <a:buSzPts val="2400"/>
              <a:buFont typeface="Noto Sans Symbols"/>
              <a:buChar char="⮚"/>
            </a:pPr>
            <a:r>
              <a:rPr b="0" i="0" lang="en-US" sz="2400" u="none" cap="none" strike="noStrike">
                <a:solidFill>
                  <a:schemeClr val="dk1"/>
                </a:solidFill>
                <a:latin typeface="Lustria"/>
                <a:ea typeface="Lustria"/>
                <a:cs typeface="Lustria"/>
                <a:sym typeface="Lustria"/>
              </a:rPr>
              <a:t>spices, cloth (esp. silk), dates, various manufactured goods from Europe and North Africa</a:t>
            </a:r>
            <a:endParaRPr/>
          </a:p>
          <a:p>
            <a:pPr indent="-279400" lvl="0" marL="457200" marR="0" rtl="0" algn="l">
              <a:lnSpc>
                <a:spcPct val="100000"/>
              </a:lnSpc>
              <a:spcBef>
                <a:spcPts val="2000"/>
              </a:spcBef>
              <a:spcAft>
                <a:spcPts val="0"/>
              </a:spcAft>
              <a:buClr>
                <a:schemeClr val="dk1"/>
              </a:buClr>
              <a:buSzPts val="2800"/>
              <a:buFont typeface="Noto Sans Symbols"/>
              <a:buNone/>
            </a:pPr>
            <a:r>
              <a:t/>
            </a:r>
            <a:endParaRPr b="0" i="0" sz="2800" u="none">
              <a:solidFill>
                <a:schemeClr val="dk1"/>
              </a:solidFill>
              <a:latin typeface="Lustria"/>
              <a:ea typeface="Lustria"/>
              <a:cs typeface="Lustria"/>
              <a:sym typeface="Lustria"/>
            </a:endParaRPr>
          </a:p>
          <a:p>
            <a:pPr indent="-457200" lvl="1" marL="457200" marR="0" rtl="0" algn="l">
              <a:lnSpc>
                <a:spcPct val="100000"/>
              </a:lnSpc>
              <a:spcBef>
                <a:spcPts val="2000"/>
              </a:spcBef>
              <a:spcAft>
                <a:spcPts val="0"/>
              </a:spcAft>
              <a:buClr>
                <a:schemeClr val="lt2"/>
              </a:buClr>
              <a:buSzPts val="2800"/>
              <a:buFont typeface="Noto Sans Symbols"/>
              <a:buNone/>
            </a:pPr>
            <a:r>
              <a:t/>
            </a:r>
            <a:endParaRPr b="0" i="0" sz="2800" u="none" cap="none" strike="noStrike">
              <a:solidFill>
                <a:schemeClr val="dk1"/>
              </a:solidFill>
              <a:latin typeface="Lustria"/>
              <a:ea typeface="Lustria"/>
              <a:cs typeface="Lustria"/>
              <a:sym typeface="Lustria"/>
            </a:endParaRPr>
          </a:p>
          <a:p>
            <a:pPr indent="-457200" lvl="1" marL="457200" marR="0" rtl="0" algn="l">
              <a:lnSpc>
                <a:spcPct val="100000"/>
              </a:lnSpc>
              <a:spcBef>
                <a:spcPts val="1000"/>
              </a:spcBef>
              <a:spcAft>
                <a:spcPts val="0"/>
              </a:spcAft>
              <a:buClr>
                <a:schemeClr val="lt2"/>
              </a:buClr>
              <a:buSzPts val="2800"/>
              <a:buFont typeface="Noto Sans Symbols"/>
              <a:buNone/>
            </a:pPr>
            <a:r>
              <a:t/>
            </a:r>
            <a:endParaRPr b="0" i="0" sz="2800" u="none" cap="none" strike="noStrike">
              <a:solidFill>
                <a:schemeClr val="dk1"/>
              </a:solidFill>
              <a:latin typeface="Lustria"/>
              <a:ea typeface="Lustria"/>
              <a:cs typeface="Lustria"/>
              <a:sym typeface="Lustria"/>
            </a:endParaRPr>
          </a:p>
          <a:p>
            <a:pPr indent="-279400" lvl="0" marL="457200" marR="0" rtl="0" algn="l">
              <a:spcBef>
                <a:spcPts val="1000"/>
              </a:spcBef>
              <a:spcAft>
                <a:spcPts val="0"/>
              </a:spcAft>
              <a:buClr>
                <a:schemeClr val="dk1"/>
              </a:buClr>
              <a:buSzPts val="2800"/>
              <a:buFont typeface="Noto Sans Symbols"/>
              <a:buNone/>
            </a:pPr>
            <a:r>
              <a:t/>
            </a:r>
            <a:endParaRPr b="0" i="0" sz="2800" u="none" cap="none" strike="noStrike">
              <a:solidFill>
                <a:schemeClr val="dk1"/>
              </a:solidFill>
              <a:latin typeface="Lustria"/>
              <a:ea typeface="Lustria"/>
              <a:cs typeface="Lustria"/>
              <a:sym typeface="Lustri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63"/>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Verdana"/>
              <a:buNone/>
            </a:pPr>
            <a:r>
              <a:rPr b="0" i="0" lang="en-US" sz="5400" u="none">
                <a:solidFill>
                  <a:schemeClr val="dk1"/>
                </a:solidFill>
                <a:latin typeface="Verdana"/>
                <a:ea typeface="Verdana"/>
                <a:cs typeface="Verdana"/>
                <a:sym typeface="Verdana"/>
              </a:rPr>
              <a:t>Trans-Saharan Trade</a:t>
            </a:r>
            <a:endParaRPr/>
          </a:p>
        </p:txBody>
      </p:sp>
      <p:sp>
        <p:nvSpPr>
          <p:cNvPr id="473" name="Google Shape;473;p63"/>
          <p:cNvSpPr txBox="1"/>
          <p:nvPr>
            <p:ph idx="1" type="body"/>
          </p:nvPr>
        </p:nvSpPr>
        <p:spPr>
          <a:xfrm>
            <a:off x="4321175" y="1735137"/>
            <a:ext cx="4549775" cy="4933950"/>
          </a:xfrm>
          <a:prstGeom prst="rect">
            <a:avLst/>
          </a:prstGeom>
          <a:noFill/>
          <a:ln>
            <a:noFill/>
          </a:ln>
        </p:spPr>
        <p:txBody>
          <a:bodyPr anchorCtr="0" anchor="t" bIns="45700" lIns="91425" spcFirstLastPara="1" rIns="91425" wrap="square" tIns="45700">
            <a:noAutofit/>
          </a:bodyPr>
          <a:lstStyle/>
          <a:p>
            <a:pPr indent="-457200" lvl="0" marL="457200" marR="0" rtl="0" algn="l">
              <a:lnSpc>
                <a:spcPct val="8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series of powerful trading kingdoms emerged in West Africa—Mali, Ghana, Songhai</a:t>
            </a:r>
            <a:endParaRPr/>
          </a:p>
          <a:p>
            <a:pPr indent="-457200" lvl="1" marL="914400" marR="0" rtl="0" algn="l">
              <a:lnSpc>
                <a:spcPct val="80000"/>
              </a:lnSpc>
              <a:spcBef>
                <a:spcPts val="1600"/>
              </a:spcBef>
              <a:spcAft>
                <a:spcPts val="0"/>
              </a:spcAft>
              <a:buClr>
                <a:schemeClr val="lt2"/>
              </a:buClr>
              <a:buSzPts val="2200"/>
              <a:buFont typeface="Noto Sans Symbols"/>
              <a:buChar char="⮚"/>
            </a:pPr>
            <a:r>
              <a:rPr b="0" i="0" lang="en-US" sz="2200" u="none" cap="none" strike="noStrike">
                <a:solidFill>
                  <a:schemeClr val="dk1"/>
                </a:solidFill>
                <a:latin typeface="Lustria"/>
                <a:ea typeface="Lustria"/>
                <a:cs typeface="Lustria"/>
                <a:sym typeface="Lustria"/>
              </a:rPr>
              <a:t>controlled important trade routes that connected North Africa and West Africa</a:t>
            </a:r>
            <a:endParaRPr/>
          </a:p>
          <a:p>
            <a:pPr indent="-457200" lvl="1" marL="914400" marR="0" rtl="0" algn="l">
              <a:lnSpc>
                <a:spcPct val="80000"/>
              </a:lnSpc>
              <a:spcBef>
                <a:spcPts val="1000"/>
              </a:spcBef>
              <a:spcAft>
                <a:spcPts val="0"/>
              </a:spcAft>
              <a:buClr>
                <a:schemeClr val="lt2"/>
              </a:buClr>
              <a:buSzPts val="2200"/>
              <a:buFont typeface="Noto Sans Symbols"/>
              <a:buChar char="⮚"/>
            </a:pPr>
            <a:r>
              <a:rPr b="0" i="0" lang="en-US" sz="2200" u="none" cap="none" strike="noStrike">
                <a:solidFill>
                  <a:schemeClr val="dk1"/>
                </a:solidFill>
                <a:latin typeface="Lustria"/>
                <a:ea typeface="Lustria"/>
                <a:cs typeface="Lustria"/>
                <a:sym typeface="Lustria"/>
              </a:rPr>
              <a:t>expansion of empires facilitated Afro-Eurasian trade and communication as new people were drawn into the economies and trade networks</a:t>
            </a:r>
            <a:endParaRPr/>
          </a:p>
          <a:p>
            <a:pPr indent="-317500" lvl="0" marL="457200" marR="0" rtl="0" algn="l">
              <a:spcBef>
                <a:spcPts val="1000"/>
              </a:spcBef>
              <a:spcAft>
                <a:spcPts val="0"/>
              </a:spcAft>
              <a:buClr>
                <a:schemeClr val="dk1"/>
              </a:buClr>
              <a:buSzPts val="2200"/>
              <a:buFont typeface="Noto Sans Symbols"/>
              <a:buNone/>
            </a:pPr>
            <a:r>
              <a:t/>
            </a:r>
            <a:endParaRPr b="0" i="0" sz="2200" u="none" cap="none" strike="noStrike">
              <a:solidFill>
                <a:schemeClr val="dk1"/>
              </a:solidFill>
              <a:latin typeface="Lustria"/>
              <a:ea typeface="Lustria"/>
              <a:cs typeface="Lustria"/>
              <a:sym typeface="Lustria"/>
            </a:endParaRPr>
          </a:p>
        </p:txBody>
      </p:sp>
      <p:pic>
        <p:nvPicPr>
          <p:cNvPr descr="westAfricaSmall" id="474" name="Google Shape;474;p63"/>
          <p:cNvPicPr preferRelativeResize="0"/>
          <p:nvPr>
            <p:ph idx="2" type="body"/>
          </p:nvPr>
        </p:nvPicPr>
        <p:blipFill rotWithShape="1">
          <a:blip r:embed="rId3">
            <a:alphaModFix/>
          </a:blip>
          <a:srcRect b="0" l="455" r="455" t="0"/>
          <a:stretch/>
        </p:blipFill>
        <p:spPr>
          <a:xfrm>
            <a:off x="571500" y="1936750"/>
            <a:ext cx="3749675" cy="41021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64"/>
          <p:cNvSpPr txBox="1"/>
          <p:nvPr>
            <p:ph type="title"/>
          </p:nvPr>
        </p:nvSpPr>
        <p:spPr>
          <a:xfrm>
            <a:off x="571500" y="1282700"/>
            <a:ext cx="8001000" cy="19177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1"/>
              </a:buClr>
              <a:buSzPts val="5600"/>
              <a:buFont typeface="Lustria"/>
              <a:buNone/>
            </a:pPr>
            <a:r>
              <a:rPr b="0" i="0" lang="en-US" sz="5600" u="none">
                <a:solidFill>
                  <a:schemeClr val="dk1"/>
                </a:solidFill>
                <a:latin typeface="Lustria"/>
                <a:ea typeface="Lustria"/>
                <a:cs typeface="Lustria"/>
                <a:sym typeface="Lustria"/>
              </a:rPr>
              <a:t>2.5 Cultural Consequences of Connectivity</a:t>
            </a:r>
            <a:endParaRPr/>
          </a:p>
        </p:txBody>
      </p:sp>
      <p:sp>
        <p:nvSpPr>
          <p:cNvPr id="480" name="Google Shape;480;p64"/>
          <p:cNvSpPr txBox="1"/>
          <p:nvPr>
            <p:ph idx="1" type="body"/>
          </p:nvPr>
        </p:nvSpPr>
        <p:spPr>
          <a:xfrm>
            <a:off x="571500" y="3644900"/>
            <a:ext cx="8001000" cy="833437"/>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000"/>
              <a:buNone/>
            </a:pPr>
            <a:r>
              <a:t/>
            </a:r>
            <a:endParaRPr sz="2000" cap="none">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5"/>
          <p:cNvSpPr txBox="1"/>
          <p:nvPr>
            <p:ph type="title"/>
          </p:nvPr>
        </p:nvSpPr>
        <p:spPr>
          <a:xfrm>
            <a:off x="571500" y="2924175"/>
            <a:ext cx="8001000" cy="1711325"/>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Verdana"/>
              <a:buNone/>
            </a:pPr>
            <a:r>
              <a:rPr b="0" i="0" lang="en-US" sz="4000" u="none">
                <a:solidFill>
                  <a:schemeClr val="dk1"/>
                </a:solidFill>
                <a:latin typeface="Verdana"/>
                <a:ea typeface="Verdana"/>
                <a:cs typeface="Verdana"/>
                <a:sym typeface="Verdana"/>
              </a:rPr>
              <a:t>The Spread of Religion</a:t>
            </a:r>
            <a:endParaRPr/>
          </a:p>
        </p:txBody>
      </p:sp>
      <p:sp>
        <p:nvSpPr>
          <p:cNvPr id="486" name="Google Shape;486;p65"/>
          <p:cNvSpPr txBox="1"/>
          <p:nvPr>
            <p:ph idx="1" type="body"/>
          </p:nvPr>
        </p:nvSpPr>
        <p:spPr>
          <a:xfrm>
            <a:off x="571500" y="4800600"/>
            <a:ext cx="8001000" cy="1219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1800"/>
              <a:buNone/>
            </a:pPr>
            <a:r>
              <a:t/>
            </a:r>
            <a:endParaRPr sz="1800">
              <a:solidFill>
                <a:schemeClr val="dk1"/>
              </a:solidFill>
              <a:latin typeface="Lustria"/>
              <a:ea typeface="Lustria"/>
              <a:cs typeface="Lustria"/>
              <a:sym typeface="Lustria"/>
            </a:endParaRPr>
          </a:p>
        </p:txBody>
      </p:sp>
      <p:pic>
        <p:nvPicPr>
          <p:cNvPr id="487" name="Google Shape;487;p65"/>
          <p:cNvPicPr preferRelativeResize="0"/>
          <p:nvPr>
            <p:ph idx="2" type="pic"/>
          </p:nvPr>
        </p:nvPicPr>
        <p:blipFill rotWithShape="1">
          <a:blip r:embed="rId3">
            <a:alphaModFix/>
          </a:blip>
          <a:srcRect b="0" l="-17627" r="-17627" t="0"/>
          <a:stretch/>
        </p:blipFill>
        <p:spPr>
          <a:xfrm rot="-244907">
            <a:off x="2359025" y="458788"/>
            <a:ext cx="4425950" cy="3078162"/>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44450" sy="98000" ky="200000">
              <a:srgbClr val="000000">
                <a:alpha val="20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66"/>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Verdana"/>
              <a:buNone/>
            </a:pPr>
            <a:r>
              <a:rPr b="0" i="0" lang="en-US" sz="5400" u="none">
                <a:solidFill>
                  <a:schemeClr val="dk1"/>
                </a:solidFill>
                <a:latin typeface="Verdana"/>
                <a:ea typeface="Verdana"/>
                <a:cs typeface="Verdana"/>
                <a:sym typeface="Verdana"/>
              </a:rPr>
              <a:t>Buddhism in India</a:t>
            </a:r>
            <a:endParaRPr/>
          </a:p>
        </p:txBody>
      </p:sp>
      <p:sp>
        <p:nvSpPr>
          <p:cNvPr id="493" name="Google Shape;493;p66"/>
          <p:cNvSpPr txBox="1"/>
          <p:nvPr>
            <p:ph idx="1" type="body"/>
          </p:nvPr>
        </p:nvSpPr>
        <p:spPr>
          <a:xfrm>
            <a:off x="0" y="1654175"/>
            <a:ext cx="5048250" cy="5203825"/>
          </a:xfrm>
          <a:prstGeom prst="rect">
            <a:avLst/>
          </a:prstGeom>
          <a:noFill/>
          <a:ln>
            <a:noFill/>
          </a:ln>
        </p:spPr>
        <p:txBody>
          <a:bodyPr anchorCtr="0" anchor="t" bIns="45700" lIns="91425" spcFirstLastPara="1" rIns="91425" wrap="square" tIns="45700">
            <a:normAutofit/>
          </a:bodyPr>
          <a:lstStyle/>
          <a:p>
            <a:pPr indent="-457200" lvl="0" marL="457200" marR="0" rtl="0" algn="l">
              <a:lnSpc>
                <a:spcPct val="90000"/>
              </a:lnSpc>
              <a:spcBef>
                <a:spcPts val="0"/>
              </a:spcBef>
              <a:spcAft>
                <a:spcPts val="0"/>
              </a:spcAft>
              <a:buClr>
                <a:schemeClr val="dk1"/>
              </a:buClr>
              <a:buSzPts val="2200"/>
              <a:buFont typeface="Noto Sans Symbols"/>
              <a:buChar char="⮚"/>
            </a:pPr>
            <a:r>
              <a:rPr b="0" i="0" lang="en-US" sz="2200" u="none">
                <a:solidFill>
                  <a:schemeClr val="dk1"/>
                </a:solidFill>
                <a:latin typeface="Lustria"/>
                <a:ea typeface="Lustria"/>
                <a:cs typeface="Lustria"/>
                <a:sym typeface="Lustria"/>
              </a:rPr>
              <a:t>Siddhartha Gautama (Buddha) first announced his doctrine publicly in India in 528 B.C. </a:t>
            </a:r>
            <a:endParaRPr/>
          </a:p>
          <a:p>
            <a:pPr indent="-457200" lvl="0" marL="457200" marR="0" rtl="0" algn="l">
              <a:lnSpc>
                <a:spcPct val="90000"/>
              </a:lnSpc>
              <a:spcBef>
                <a:spcPts val="1600"/>
              </a:spcBef>
              <a:spcAft>
                <a:spcPts val="0"/>
              </a:spcAft>
              <a:buClr>
                <a:schemeClr val="dk1"/>
              </a:buClr>
              <a:buSzPts val="2200"/>
              <a:buFont typeface="Noto Sans Symbols"/>
              <a:buChar char="⮚"/>
            </a:pPr>
            <a:r>
              <a:rPr b="0" i="0" lang="en-US" sz="2200" u="none">
                <a:solidFill>
                  <a:schemeClr val="dk1"/>
                </a:solidFill>
                <a:latin typeface="Lustria"/>
                <a:ea typeface="Lustria"/>
                <a:cs typeface="Lustria"/>
                <a:sym typeface="Lustria"/>
              </a:rPr>
              <a:t>by the 3</a:t>
            </a:r>
            <a:r>
              <a:rPr b="0" baseline="30000" i="0" lang="en-US" sz="2200" u="none">
                <a:solidFill>
                  <a:schemeClr val="dk1"/>
                </a:solidFill>
                <a:latin typeface="Lustria"/>
                <a:ea typeface="Lustria"/>
                <a:cs typeface="Lustria"/>
                <a:sym typeface="Lustria"/>
              </a:rPr>
              <a:t>rd</a:t>
            </a:r>
            <a:r>
              <a:rPr b="0" i="0" lang="en-US" sz="2200" u="none">
                <a:solidFill>
                  <a:schemeClr val="dk1"/>
                </a:solidFill>
                <a:latin typeface="Lustria"/>
                <a:ea typeface="Lustria"/>
                <a:cs typeface="Lustria"/>
                <a:sym typeface="Lustria"/>
              </a:rPr>
              <a:t> century B.C., Buddhism was well-established in northern India</a:t>
            </a:r>
            <a:endParaRPr/>
          </a:p>
          <a:p>
            <a:pPr indent="-457200" lvl="0" marL="457200" marR="0" rtl="0" algn="l">
              <a:lnSpc>
                <a:spcPct val="90000"/>
              </a:lnSpc>
              <a:spcBef>
                <a:spcPts val="1600"/>
              </a:spcBef>
              <a:spcAft>
                <a:spcPts val="0"/>
              </a:spcAft>
              <a:buClr>
                <a:schemeClr val="dk1"/>
              </a:buClr>
              <a:buSzPts val="2200"/>
              <a:buFont typeface="Noto Sans Symbols"/>
              <a:buChar char="⮚"/>
            </a:pPr>
            <a:r>
              <a:rPr b="0" i="0" lang="en-US" sz="2200" u="none">
                <a:solidFill>
                  <a:schemeClr val="dk1"/>
                </a:solidFill>
                <a:latin typeface="Lustria"/>
                <a:ea typeface="Lustria"/>
                <a:cs typeface="Lustria"/>
                <a:sym typeface="Lustria"/>
              </a:rPr>
              <a:t>merchants carried Buddhism along the Silk Roads where it first established a presence in the oasis towns where merchants and their caravans stopped for food, rest, lodging, and markets</a:t>
            </a:r>
            <a:endParaRPr/>
          </a:p>
          <a:p>
            <a:pPr indent="-457200" lvl="0" marL="457200" marR="0" rtl="0" algn="l">
              <a:lnSpc>
                <a:spcPct val="90000"/>
              </a:lnSpc>
              <a:spcBef>
                <a:spcPts val="1600"/>
              </a:spcBef>
              <a:spcAft>
                <a:spcPts val="0"/>
              </a:spcAft>
              <a:buClr>
                <a:schemeClr val="dk1"/>
              </a:buClr>
              <a:buSzPts val="2200"/>
              <a:buFont typeface="Noto Sans Symbols"/>
              <a:buChar char="⮚"/>
            </a:pPr>
            <a:r>
              <a:rPr b="0" i="0" lang="en-US" sz="2200" u="none">
                <a:solidFill>
                  <a:schemeClr val="dk1"/>
                </a:solidFill>
                <a:latin typeface="Lustria"/>
                <a:ea typeface="Lustria"/>
                <a:cs typeface="Lustria"/>
                <a:sym typeface="Lustria"/>
              </a:rPr>
              <a:t>Buddhism was especially successful in attracting merchants as converts</a:t>
            </a:r>
            <a:endParaRPr/>
          </a:p>
          <a:p>
            <a:pPr indent="-336550" lvl="0" marL="457200" marR="0" rtl="0" algn="l">
              <a:lnSpc>
                <a:spcPct val="90000"/>
              </a:lnSpc>
              <a:spcBef>
                <a:spcPts val="1600"/>
              </a:spcBef>
              <a:spcAft>
                <a:spcPts val="0"/>
              </a:spcAft>
              <a:buClr>
                <a:schemeClr val="dk1"/>
              </a:buClr>
              <a:buSzPts val="1900"/>
              <a:buFont typeface="Noto Sans Symbols"/>
              <a:buNone/>
            </a:pPr>
            <a:r>
              <a:t/>
            </a:r>
            <a:endParaRPr b="0" i="0" sz="1900" u="none">
              <a:solidFill>
                <a:schemeClr val="dk1"/>
              </a:solidFill>
              <a:latin typeface="Lustria"/>
              <a:ea typeface="Lustria"/>
              <a:cs typeface="Lustria"/>
              <a:sym typeface="Lustria"/>
            </a:endParaRPr>
          </a:p>
          <a:p>
            <a:pPr indent="-336550" lvl="0" marL="457200" marR="0" rtl="0" algn="l">
              <a:lnSpc>
                <a:spcPct val="90000"/>
              </a:lnSpc>
              <a:spcBef>
                <a:spcPts val="1600"/>
              </a:spcBef>
              <a:spcAft>
                <a:spcPts val="0"/>
              </a:spcAft>
              <a:buClr>
                <a:schemeClr val="dk1"/>
              </a:buClr>
              <a:buSzPts val="1900"/>
              <a:buFont typeface="Noto Sans Symbols"/>
              <a:buNone/>
            </a:pPr>
            <a:r>
              <a:t/>
            </a:r>
            <a:endParaRPr b="0" i="0" sz="1900" u="none">
              <a:solidFill>
                <a:schemeClr val="dk1"/>
              </a:solidFill>
              <a:latin typeface="Lustria"/>
              <a:ea typeface="Lustria"/>
              <a:cs typeface="Lustria"/>
              <a:sym typeface="Lustria"/>
            </a:endParaRPr>
          </a:p>
          <a:p>
            <a:pPr indent="-336550" lvl="0" marL="457200" marR="0" rtl="0" algn="l">
              <a:spcBef>
                <a:spcPts val="1600"/>
              </a:spcBef>
              <a:spcAft>
                <a:spcPts val="0"/>
              </a:spcAft>
              <a:buClr>
                <a:schemeClr val="dk1"/>
              </a:buClr>
              <a:buSzPts val="1900"/>
              <a:buFont typeface="Noto Sans Symbols"/>
              <a:buNone/>
            </a:pPr>
            <a:r>
              <a:t/>
            </a:r>
            <a:endParaRPr b="0" i="0" sz="1900" u="none">
              <a:solidFill>
                <a:schemeClr val="dk1"/>
              </a:solidFill>
              <a:latin typeface="Lustria"/>
              <a:ea typeface="Lustria"/>
              <a:cs typeface="Lustria"/>
              <a:sym typeface="Lustria"/>
            </a:endParaRPr>
          </a:p>
        </p:txBody>
      </p:sp>
      <p:pic>
        <p:nvPicPr>
          <p:cNvPr descr="artsheaven_1832_18765873" id="494" name="Google Shape;494;p66"/>
          <p:cNvPicPr preferRelativeResize="0"/>
          <p:nvPr>
            <p:ph idx="2" type="body"/>
          </p:nvPr>
        </p:nvPicPr>
        <p:blipFill rotWithShape="1">
          <a:blip r:embed="rId3">
            <a:alphaModFix/>
          </a:blip>
          <a:srcRect b="6865" l="0" r="0" t="6865"/>
          <a:stretch/>
        </p:blipFill>
        <p:spPr>
          <a:xfrm>
            <a:off x="5394325" y="1936750"/>
            <a:ext cx="3749675" cy="4102100"/>
          </a:xfrm>
          <a:prstGeom prst="rect">
            <a:avLst/>
          </a:prstGeom>
          <a:noFill/>
          <a:ln cap="flat" cmpd="sng" w="9525">
            <a:solidFill>
              <a:schemeClr val="dk1"/>
            </a:solidFill>
            <a:prstDash val="solid"/>
            <a:miter lim="524288"/>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67"/>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600"/>
              <a:buFont typeface="Verdana"/>
              <a:buNone/>
            </a:pPr>
            <a:r>
              <a:rPr b="0" i="0" lang="en-US" sz="3600" u="none">
                <a:solidFill>
                  <a:schemeClr val="dk1"/>
                </a:solidFill>
                <a:latin typeface="Verdana"/>
                <a:ea typeface="Verdana"/>
                <a:cs typeface="Verdana"/>
                <a:sym typeface="Verdana"/>
              </a:rPr>
              <a:t>Buddhism at Dunhuang</a:t>
            </a:r>
            <a:endParaRPr/>
          </a:p>
        </p:txBody>
      </p:sp>
      <p:sp>
        <p:nvSpPr>
          <p:cNvPr id="500" name="Google Shape;500;p67"/>
          <p:cNvSpPr txBox="1"/>
          <p:nvPr>
            <p:ph idx="1" type="body"/>
          </p:nvPr>
        </p:nvSpPr>
        <p:spPr>
          <a:xfrm>
            <a:off x="0" y="1590675"/>
            <a:ext cx="4903787" cy="5080000"/>
          </a:xfrm>
          <a:prstGeom prst="rect">
            <a:avLst/>
          </a:prstGeom>
          <a:noFill/>
          <a:ln>
            <a:noFill/>
          </a:ln>
        </p:spPr>
        <p:txBody>
          <a:bodyPr anchorCtr="0" anchor="t" bIns="45700" lIns="91425" spcFirstLastPara="1" rIns="91425" wrap="square" tIns="45700">
            <a:normAutofit/>
          </a:bodyPr>
          <a:lstStyle/>
          <a:p>
            <a:pPr indent="-457200" lvl="1" marL="914400" marR="0" rtl="0" algn="l">
              <a:lnSpc>
                <a:spcPct val="80000"/>
              </a:lnSpc>
              <a:spcBef>
                <a:spcPts val="0"/>
              </a:spcBef>
              <a:spcAft>
                <a:spcPts val="0"/>
              </a:spcAft>
              <a:buClr>
                <a:schemeClr val="lt2"/>
              </a:buClr>
              <a:buSzPts val="2200"/>
              <a:buFont typeface="Noto Sans Symbols"/>
              <a:buChar char="⮚"/>
            </a:pPr>
            <a:r>
              <a:rPr b="0" i="0" lang="en-US" sz="2200" u="none" cap="none" strike="noStrike">
                <a:solidFill>
                  <a:schemeClr val="dk1"/>
                </a:solidFill>
                <a:latin typeface="Lustria"/>
                <a:ea typeface="Lustria"/>
                <a:cs typeface="Lustria"/>
                <a:sym typeface="Lustria"/>
              </a:rPr>
              <a:t>oasis town</a:t>
            </a:r>
            <a:endParaRPr/>
          </a:p>
          <a:p>
            <a:pPr indent="-457200" lvl="1" marL="914400" marR="0" rtl="0" algn="l">
              <a:lnSpc>
                <a:spcPct val="80000"/>
              </a:lnSpc>
              <a:spcBef>
                <a:spcPts val="1000"/>
              </a:spcBef>
              <a:spcAft>
                <a:spcPts val="0"/>
              </a:spcAft>
              <a:buClr>
                <a:schemeClr val="lt2"/>
              </a:buClr>
              <a:buSzPts val="2200"/>
              <a:buFont typeface="Noto Sans Symbols"/>
              <a:buChar char="⮚"/>
            </a:pPr>
            <a:r>
              <a:rPr b="0" i="0" lang="en-US" sz="2200" u="none" cap="none" strike="noStrike">
                <a:solidFill>
                  <a:schemeClr val="dk1"/>
                </a:solidFill>
                <a:latin typeface="Lustria"/>
                <a:ea typeface="Lustria"/>
                <a:cs typeface="Lustria"/>
                <a:sym typeface="Lustria"/>
              </a:rPr>
              <a:t>between 600 and 1000 A.D., Buddhists built hundreds of cave temples around Dunhuang depicting scenes of Buddha</a:t>
            </a:r>
            <a:endParaRPr/>
          </a:p>
          <a:p>
            <a:pPr indent="-457200" lvl="1" marL="914400" marR="0" rtl="0" algn="l">
              <a:lnSpc>
                <a:spcPct val="80000"/>
              </a:lnSpc>
              <a:spcBef>
                <a:spcPts val="1000"/>
              </a:spcBef>
              <a:spcAft>
                <a:spcPts val="0"/>
              </a:spcAft>
              <a:buClr>
                <a:schemeClr val="lt2"/>
              </a:buClr>
              <a:buSzPts val="2200"/>
              <a:buFont typeface="Noto Sans Symbols"/>
              <a:buChar char="⮚"/>
            </a:pPr>
            <a:r>
              <a:rPr b="0" i="0" lang="en-US" sz="2200" u="none" cap="none" strike="noStrike">
                <a:solidFill>
                  <a:schemeClr val="dk1"/>
                </a:solidFill>
                <a:latin typeface="Lustria"/>
                <a:ea typeface="Lustria"/>
                <a:cs typeface="Lustria"/>
                <a:sym typeface="Lustria"/>
              </a:rPr>
              <a:t>assembled libraries of religious literature</a:t>
            </a:r>
            <a:endParaRPr/>
          </a:p>
          <a:p>
            <a:pPr indent="-457200" lvl="1" marL="914400" marR="0" rtl="0" algn="l">
              <a:lnSpc>
                <a:spcPct val="80000"/>
              </a:lnSpc>
              <a:spcBef>
                <a:spcPts val="1000"/>
              </a:spcBef>
              <a:spcAft>
                <a:spcPts val="0"/>
              </a:spcAft>
              <a:buClr>
                <a:schemeClr val="lt2"/>
              </a:buClr>
              <a:buSzPts val="2200"/>
              <a:buFont typeface="Noto Sans Symbols"/>
              <a:buChar char="⮚"/>
            </a:pPr>
            <a:r>
              <a:rPr b="0" i="0" lang="en-US" sz="2200" u="none" cap="none" strike="noStrike">
                <a:solidFill>
                  <a:schemeClr val="dk1"/>
                </a:solidFill>
                <a:latin typeface="Lustria"/>
                <a:ea typeface="Lustria"/>
                <a:cs typeface="Lustria"/>
                <a:sym typeface="Lustria"/>
              </a:rPr>
              <a:t>supported missionaries which spread Buddhism throughout China</a:t>
            </a:r>
            <a:endParaRPr/>
          </a:p>
          <a:p>
            <a:pPr indent="-457200" lvl="1" marL="914400" marR="0" rtl="0" algn="l">
              <a:lnSpc>
                <a:spcPct val="80000"/>
              </a:lnSpc>
              <a:spcBef>
                <a:spcPts val="1000"/>
              </a:spcBef>
              <a:spcAft>
                <a:spcPts val="0"/>
              </a:spcAft>
              <a:buClr>
                <a:schemeClr val="lt2"/>
              </a:buClr>
              <a:buSzPts val="2200"/>
              <a:buFont typeface="Noto Sans Symbols"/>
              <a:buChar char="⮚"/>
            </a:pPr>
            <a:r>
              <a:rPr b="0" i="0" lang="en-US" sz="2200" u="none" cap="none" strike="noStrike">
                <a:solidFill>
                  <a:schemeClr val="dk1"/>
                </a:solidFill>
                <a:latin typeface="Lustria"/>
                <a:ea typeface="Lustria"/>
                <a:cs typeface="Lustria"/>
                <a:sym typeface="Lustria"/>
              </a:rPr>
              <a:t>Buddhist statements about value of celibacy and individual spiritual quests were recast to </a:t>
            </a:r>
            <a:r>
              <a:rPr b="0" i="0" lang="en-US" sz="2200" u="none" cap="none" strike="noStrike">
                <a:solidFill>
                  <a:srgbClr val="000000"/>
                </a:solidFill>
                <a:latin typeface="Lustria"/>
                <a:ea typeface="Lustria"/>
                <a:cs typeface="Lustria"/>
                <a:sym typeface="Lustria"/>
              </a:rPr>
              <a:t>make Buddhism more </a:t>
            </a:r>
            <a:r>
              <a:rPr b="0" i="0" lang="en-US" sz="2200" u="none" cap="none" strike="noStrike">
                <a:solidFill>
                  <a:schemeClr val="dk1"/>
                </a:solidFill>
                <a:latin typeface="Lustria"/>
                <a:ea typeface="Lustria"/>
                <a:cs typeface="Lustria"/>
                <a:sym typeface="Lustria"/>
              </a:rPr>
              <a:t>harmonious with Chinese values--syncretism</a:t>
            </a:r>
            <a:endParaRPr b="0" i="0" sz="2200" u="none" cap="none" strike="noStrike">
              <a:solidFill>
                <a:schemeClr val="dk1"/>
              </a:solidFill>
              <a:latin typeface="Lustria"/>
              <a:ea typeface="Lustria"/>
              <a:cs typeface="Lustria"/>
              <a:sym typeface="Lustria"/>
            </a:endParaRPr>
          </a:p>
          <a:p>
            <a:pPr indent="-317500" lvl="0" marL="457200" marR="0" rtl="0" algn="l">
              <a:spcBef>
                <a:spcPts val="1000"/>
              </a:spcBef>
              <a:spcAft>
                <a:spcPts val="0"/>
              </a:spcAft>
              <a:buClr>
                <a:schemeClr val="dk1"/>
              </a:buClr>
              <a:buSzPts val="2200"/>
              <a:buFont typeface="Noto Sans Symbols"/>
              <a:buNone/>
            </a:pPr>
            <a:r>
              <a:t/>
            </a:r>
            <a:endParaRPr b="0" i="0" sz="2200" u="none" cap="none" strike="noStrike">
              <a:solidFill>
                <a:schemeClr val="dk1"/>
              </a:solidFill>
              <a:latin typeface="Lustria"/>
              <a:ea typeface="Lustria"/>
              <a:cs typeface="Lustria"/>
              <a:sym typeface="Lustria"/>
            </a:endParaRPr>
          </a:p>
        </p:txBody>
      </p:sp>
      <p:pic>
        <p:nvPicPr>
          <p:cNvPr descr="dunroad" id="501" name="Google Shape;501;p67"/>
          <p:cNvPicPr preferRelativeResize="0"/>
          <p:nvPr>
            <p:ph idx="2" type="body"/>
          </p:nvPr>
        </p:nvPicPr>
        <p:blipFill rotWithShape="1">
          <a:blip r:embed="rId3">
            <a:alphaModFix/>
          </a:blip>
          <a:srcRect b="-7170" l="0" r="0" t="-7170"/>
          <a:stretch/>
        </p:blipFill>
        <p:spPr>
          <a:xfrm>
            <a:off x="5095875" y="1936750"/>
            <a:ext cx="3749675" cy="41021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68"/>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Expansion of Buddhism</a:t>
            </a:r>
            <a:endParaRPr/>
          </a:p>
        </p:txBody>
      </p:sp>
      <p:pic>
        <p:nvPicPr>
          <p:cNvPr id="507" name="Google Shape;507;p68"/>
          <p:cNvPicPr preferRelativeResize="0"/>
          <p:nvPr>
            <p:ph idx="1" type="body"/>
          </p:nvPr>
        </p:nvPicPr>
        <p:blipFill rotWithShape="1">
          <a:blip r:embed="rId3">
            <a:alphaModFix/>
          </a:blip>
          <a:srcRect b="10597" l="0" r="0" t="10597"/>
          <a:stretch/>
        </p:blipFill>
        <p:spPr>
          <a:xfrm>
            <a:off x="571500" y="1905000"/>
            <a:ext cx="8001000" cy="41148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69"/>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Verdana"/>
              <a:buNone/>
            </a:pPr>
            <a:r>
              <a:rPr b="0" i="0" lang="en-US" sz="5400" u="none">
                <a:solidFill>
                  <a:schemeClr val="dk1"/>
                </a:solidFill>
                <a:latin typeface="Verdana"/>
                <a:ea typeface="Verdana"/>
                <a:cs typeface="Verdana"/>
                <a:sym typeface="Verdana"/>
              </a:rPr>
              <a:t>Spread of Hinduism</a:t>
            </a:r>
            <a:endParaRPr/>
          </a:p>
        </p:txBody>
      </p:sp>
      <p:pic>
        <p:nvPicPr>
          <p:cNvPr descr="silkroad" id="513" name="Google Shape;513;p69"/>
          <p:cNvPicPr preferRelativeResize="0"/>
          <p:nvPr>
            <p:ph idx="1" type="body"/>
          </p:nvPr>
        </p:nvPicPr>
        <p:blipFill rotWithShape="1">
          <a:blip r:embed="rId3">
            <a:alphaModFix/>
          </a:blip>
          <a:srcRect b="0" l="-2314" r="-2313" t="0"/>
          <a:stretch/>
        </p:blipFill>
        <p:spPr>
          <a:xfrm>
            <a:off x="1930400" y="1622425"/>
            <a:ext cx="5830887" cy="2998787"/>
          </a:xfrm>
          <a:prstGeom prst="rect">
            <a:avLst/>
          </a:prstGeom>
          <a:noFill/>
          <a:ln>
            <a:noFill/>
          </a:ln>
        </p:spPr>
      </p:pic>
      <p:sp>
        <p:nvSpPr>
          <p:cNvPr id="514" name="Google Shape;514;p69"/>
          <p:cNvSpPr txBox="1"/>
          <p:nvPr/>
        </p:nvSpPr>
        <p:spPr>
          <a:xfrm>
            <a:off x="450850" y="4592637"/>
            <a:ext cx="7610475" cy="1428750"/>
          </a:xfrm>
          <a:prstGeom prst="rect">
            <a:avLst/>
          </a:prstGeom>
          <a:noFill/>
          <a:ln>
            <a:noFill/>
          </a:ln>
        </p:spPr>
        <p:txBody>
          <a:bodyPr anchorCtr="0" anchor="t" bIns="45700" lIns="91425" spcFirstLastPara="1" rIns="91425" wrap="square" tIns="45700">
            <a:spAutoFit/>
          </a:bodyPr>
          <a:lstStyle/>
          <a:p>
            <a:pPr indent="-342900" lvl="1" marL="800100" marR="0" rtl="0" algn="l">
              <a:lnSpc>
                <a:spcPct val="90000"/>
              </a:lnSpc>
              <a:spcBef>
                <a:spcPts val="0"/>
              </a:spcBef>
              <a:spcAft>
                <a:spcPts val="0"/>
              </a:spcAft>
              <a:buClr>
                <a:schemeClr val="dk1"/>
              </a:buClr>
              <a:buSzPts val="2400"/>
              <a:buFont typeface="Noto Sans Symbols"/>
              <a:buChar char="⮚"/>
            </a:pPr>
            <a:r>
              <a:rPr b="0" i="0" lang="en-US" sz="2400" u="none" cap="none" strike="noStrike">
                <a:solidFill>
                  <a:schemeClr val="dk1"/>
                </a:solidFill>
                <a:latin typeface="Lustria"/>
                <a:ea typeface="Lustria"/>
                <a:cs typeface="Lustria"/>
                <a:sym typeface="Lustria"/>
              </a:rPr>
              <a:t>Hinduism also spread along the Silk Roads, primarily along the sea lanes</a:t>
            </a:r>
            <a:endParaRPr/>
          </a:p>
          <a:p>
            <a:pPr indent="-342900" lvl="2" marL="1257300" marR="0" rtl="0" algn="l">
              <a:lnSpc>
                <a:spcPct val="90000"/>
              </a:lnSpc>
              <a:spcBef>
                <a:spcPts val="0"/>
              </a:spcBef>
              <a:spcAft>
                <a:spcPts val="0"/>
              </a:spcAft>
              <a:buClr>
                <a:schemeClr val="dk1"/>
              </a:buClr>
              <a:buSzPts val="2200"/>
              <a:buFont typeface="Noto Sans Symbols"/>
              <a:buChar char="⮚"/>
            </a:pPr>
            <a:r>
              <a:rPr b="0" i="0" lang="en-US" sz="2200" u="none" cap="none" strike="noStrike">
                <a:solidFill>
                  <a:schemeClr val="dk1"/>
                </a:solidFill>
                <a:latin typeface="Lustria"/>
                <a:ea typeface="Lustria"/>
                <a:cs typeface="Lustria"/>
                <a:sym typeface="Lustria"/>
              </a:rPr>
              <a:t>Indian merchants brought Brahmin priests who</a:t>
            </a:r>
            <a:r>
              <a:rPr b="0" i="0" lang="en-US" sz="2400" u="none" cap="none" strike="noStrike">
                <a:solidFill>
                  <a:schemeClr val="dk1"/>
                </a:solidFill>
                <a:latin typeface="Lustria"/>
                <a:ea typeface="Lustria"/>
                <a:cs typeface="Lustria"/>
                <a:sym typeface="Lustria"/>
              </a:rPr>
              <a:t> spread Hinduism from India to Malaya</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70"/>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800"/>
              <a:buFont typeface="Lustria"/>
              <a:buNone/>
            </a:pPr>
            <a:r>
              <a:rPr b="0" i="0" lang="en-US" sz="4800" u="none">
                <a:solidFill>
                  <a:schemeClr val="dk1"/>
                </a:solidFill>
                <a:latin typeface="Lustria"/>
                <a:ea typeface="Lustria"/>
                <a:cs typeface="Lustria"/>
                <a:sym typeface="Lustria"/>
              </a:rPr>
              <a:t>Hindu Influence in SE Asia</a:t>
            </a:r>
            <a:endParaRPr/>
          </a:p>
        </p:txBody>
      </p:sp>
      <p:pic>
        <p:nvPicPr>
          <p:cNvPr id="520" name="Google Shape;520;p70"/>
          <p:cNvPicPr preferRelativeResize="0"/>
          <p:nvPr>
            <p:ph idx="1" type="body"/>
          </p:nvPr>
        </p:nvPicPr>
        <p:blipFill rotWithShape="1">
          <a:blip r:embed="rId3">
            <a:alphaModFix/>
          </a:blip>
          <a:srcRect b="0" l="-22625" r="-22624" t="0"/>
          <a:stretch/>
        </p:blipFill>
        <p:spPr>
          <a:xfrm>
            <a:off x="-376237" y="1417637"/>
            <a:ext cx="9729787" cy="50038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71"/>
          <p:cNvSpPr txBox="1"/>
          <p:nvPr>
            <p:ph idx="1" type="body"/>
          </p:nvPr>
        </p:nvSpPr>
        <p:spPr>
          <a:xfrm flipH="1" rot="10800000">
            <a:off x="571500" y="6019800"/>
            <a:ext cx="8001000" cy="2794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1800"/>
              <a:buNone/>
            </a:pPr>
            <a:r>
              <a:t/>
            </a:r>
            <a:endParaRPr sz="1800">
              <a:solidFill>
                <a:schemeClr val="dk1"/>
              </a:solidFill>
              <a:latin typeface="Lustria"/>
              <a:ea typeface="Lustria"/>
              <a:cs typeface="Lustria"/>
              <a:sym typeface="Lustria"/>
            </a:endParaRPr>
          </a:p>
        </p:txBody>
      </p:sp>
      <p:sp>
        <p:nvSpPr>
          <p:cNvPr id="526" name="Google Shape;526;p71"/>
          <p:cNvSpPr txBox="1"/>
          <p:nvPr>
            <p:ph type="title"/>
          </p:nvPr>
        </p:nvSpPr>
        <p:spPr>
          <a:xfrm>
            <a:off x="469900" y="4656137"/>
            <a:ext cx="8001000" cy="98266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Lustria"/>
              <a:buNone/>
            </a:pPr>
            <a:r>
              <a:rPr b="0" i="0" lang="en-US" sz="4000" u="none">
                <a:solidFill>
                  <a:schemeClr val="dk1"/>
                </a:solidFill>
                <a:latin typeface="Lustria"/>
                <a:ea typeface="Lustria"/>
                <a:cs typeface="Lustria"/>
                <a:sym typeface="Lustria"/>
              </a:rPr>
              <a:t>Spread of Technology—</a:t>
            </a:r>
            <a:br>
              <a:rPr b="0" i="0" lang="en-US" sz="4000" u="none">
                <a:solidFill>
                  <a:schemeClr val="dk1"/>
                </a:solidFill>
                <a:latin typeface="Lustria"/>
                <a:ea typeface="Lustria"/>
                <a:cs typeface="Lustria"/>
                <a:sym typeface="Lustria"/>
              </a:rPr>
            </a:br>
            <a:r>
              <a:rPr b="0" i="0" lang="en-US" sz="4000" u="none">
                <a:solidFill>
                  <a:schemeClr val="dk1"/>
                </a:solidFill>
                <a:latin typeface="Lustria"/>
                <a:ea typeface="Lustria"/>
                <a:cs typeface="Lustria"/>
                <a:sym typeface="Lustria"/>
              </a:rPr>
              <a:t>Paper and Gunpowder</a:t>
            </a:r>
            <a:endParaRPr/>
          </a:p>
        </p:txBody>
      </p:sp>
      <p:pic>
        <p:nvPicPr>
          <p:cNvPr descr="426406_1_En_3_Fig1_HTML.gif" id="527" name="Google Shape;527;p71"/>
          <p:cNvPicPr preferRelativeResize="0"/>
          <p:nvPr>
            <p:ph idx="2" type="pic"/>
          </p:nvPr>
        </p:nvPicPr>
        <p:blipFill rotWithShape="1">
          <a:blip r:embed="rId3">
            <a:alphaModFix/>
          </a:blip>
          <a:srcRect b="-42683" l="0" r="0" t="-42683"/>
          <a:stretch/>
        </p:blipFill>
        <p:spPr>
          <a:xfrm rot="-219327">
            <a:off x="92379" y="470560"/>
            <a:ext cx="4785199" cy="3403654"/>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44450" ky="200000">
              <a:srgbClr val="000000">
                <a:alpha val="20000"/>
              </a:srgbClr>
            </a:outerShdw>
          </a:effectLst>
        </p:spPr>
      </p:pic>
      <p:sp>
        <p:nvSpPr>
          <p:cNvPr id="528" name="Google Shape;528;p71"/>
          <p:cNvSpPr txBox="1"/>
          <p:nvPr/>
        </p:nvSpPr>
        <p:spPr>
          <a:xfrm>
            <a:off x="571500" y="3355975"/>
            <a:ext cx="3784600"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Lustria"/>
              <a:buNone/>
            </a:pPr>
            <a:r>
              <a:rPr b="0" i="0" lang="en-US" sz="1800" u="none">
                <a:solidFill>
                  <a:schemeClr val="dk1"/>
                </a:solidFill>
                <a:latin typeface="Lustria"/>
                <a:ea typeface="Lustria"/>
                <a:cs typeface="Lustria"/>
                <a:sym typeface="Lustria"/>
              </a:rPr>
              <a:t>Spread of Paper</a:t>
            </a:r>
            <a:endParaRPr/>
          </a:p>
        </p:txBody>
      </p:sp>
      <p:pic>
        <p:nvPicPr>
          <p:cNvPr descr="History2B.gif" id="529" name="Google Shape;529;p71"/>
          <p:cNvPicPr preferRelativeResize="0"/>
          <p:nvPr>
            <p:ph idx="3" type="pic"/>
          </p:nvPr>
        </p:nvPicPr>
        <p:blipFill rotWithShape="1">
          <a:blip r:embed="rId4">
            <a:alphaModFix/>
          </a:blip>
          <a:srcRect b="3703" l="0" r="0" t="3703"/>
          <a:stretch/>
        </p:blipFill>
        <p:spPr>
          <a:xfrm rot="150321">
            <a:off x="5037047" y="95040"/>
            <a:ext cx="3920088" cy="2640296"/>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31750" sy="98000" ky="200000">
              <a:srgbClr val="000000">
                <a:alpha val="20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72"/>
          <p:cNvSpPr txBox="1"/>
          <p:nvPr>
            <p:ph type="title"/>
          </p:nvPr>
        </p:nvSpPr>
        <p:spPr>
          <a:xfrm>
            <a:off x="571500" y="1282700"/>
            <a:ext cx="8001000" cy="19177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1"/>
              </a:buClr>
              <a:buSzPts val="5600"/>
              <a:buFont typeface="Lustria"/>
              <a:buNone/>
            </a:pPr>
            <a:r>
              <a:rPr b="0" i="0" lang="en-US" sz="5600" u="none">
                <a:solidFill>
                  <a:schemeClr val="dk1"/>
                </a:solidFill>
                <a:latin typeface="Lustria"/>
                <a:ea typeface="Lustria"/>
                <a:cs typeface="Lustria"/>
                <a:sym typeface="Lustria"/>
              </a:rPr>
              <a:t>Travelers</a:t>
            </a:r>
            <a:endParaRPr/>
          </a:p>
        </p:txBody>
      </p:sp>
      <p:sp>
        <p:nvSpPr>
          <p:cNvPr id="535" name="Google Shape;535;p72"/>
          <p:cNvSpPr txBox="1"/>
          <p:nvPr>
            <p:ph idx="1" type="body"/>
          </p:nvPr>
        </p:nvSpPr>
        <p:spPr>
          <a:xfrm>
            <a:off x="571500" y="3644900"/>
            <a:ext cx="8001000" cy="1638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b="0" i="0" lang="en-US" sz="2400" u="none">
                <a:solidFill>
                  <a:schemeClr val="dk1"/>
                </a:solidFill>
                <a:latin typeface="Lustria"/>
                <a:ea typeface="Lustria"/>
                <a:cs typeface="Lustria"/>
                <a:sym typeface="Lustria"/>
              </a:rPr>
              <a:t>As exchange networks intensified, an increasing number of travelers within Afro-Eurasia wrote about their travels.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73"/>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Ibn Battuta</a:t>
            </a:r>
            <a:endParaRPr/>
          </a:p>
        </p:txBody>
      </p:sp>
      <p:pic>
        <p:nvPicPr>
          <p:cNvPr id="541" name="Google Shape;541;p73"/>
          <p:cNvPicPr preferRelativeResize="0"/>
          <p:nvPr>
            <p:ph idx="1" type="body"/>
          </p:nvPr>
        </p:nvPicPr>
        <p:blipFill rotWithShape="1">
          <a:blip r:embed="rId3">
            <a:alphaModFix/>
          </a:blip>
          <a:srcRect b="-43786" l="0" r="0" t="-43785"/>
          <a:stretch/>
        </p:blipFill>
        <p:spPr>
          <a:xfrm>
            <a:off x="571500" y="1936750"/>
            <a:ext cx="3749675" cy="4102100"/>
          </a:xfrm>
          <a:prstGeom prst="rect">
            <a:avLst/>
          </a:prstGeom>
          <a:noFill/>
          <a:ln>
            <a:noFill/>
          </a:ln>
        </p:spPr>
      </p:pic>
      <p:sp>
        <p:nvSpPr>
          <p:cNvPr id="542" name="Google Shape;542;p73"/>
          <p:cNvSpPr txBox="1"/>
          <p:nvPr>
            <p:ph idx="2" type="body"/>
          </p:nvPr>
        </p:nvSpPr>
        <p:spPr>
          <a:xfrm>
            <a:off x="4445000" y="1308100"/>
            <a:ext cx="4610100" cy="55499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made hajj</a:t>
            </a:r>
            <a:endParaRPr/>
          </a:p>
          <a:p>
            <a:pPr indent="-457200" lvl="0" marL="457200" marR="0" rtl="0" algn="l">
              <a:lnSpc>
                <a:spcPct val="100000"/>
              </a:lnSpc>
              <a:spcBef>
                <a:spcPts val="16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traveled over 73000 miles (almost 3x distance around the world) over 29 years</a:t>
            </a:r>
            <a:endParaRPr/>
          </a:p>
          <a:p>
            <a:pPr indent="-457200" lvl="0" marL="457200" marR="0" rtl="0" algn="l">
              <a:lnSpc>
                <a:spcPct val="100000"/>
              </a:lnSpc>
              <a:spcBef>
                <a:spcPts val="16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traveled within Dar al-Islam (“The Abode of Islam”)</a:t>
            </a:r>
            <a:endParaRPr/>
          </a:p>
          <a:p>
            <a:pPr indent="-457200" lvl="0" marL="457200" marR="0" rtl="0" algn="l">
              <a:lnSpc>
                <a:spcPct val="100000"/>
              </a:lnSpc>
              <a:spcBef>
                <a:spcPts val="16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near end of Battuta’s life, Sultan of Morocco insisted he dictate story of his travels to a scholar:  </a:t>
            </a:r>
            <a:r>
              <a:rPr b="0" i="1" lang="en-US" sz="2400" u="none">
                <a:solidFill>
                  <a:schemeClr val="dk1"/>
                </a:solidFill>
                <a:latin typeface="Lustria"/>
                <a:ea typeface="Lustria"/>
                <a:cs typeface="Lustria"/>
                <a:sym typeface="Lustria"/>
              </a:rPr>
              <a:t>A Gift to Those Who Contemplate the Wonders of Cities and the Marvels of Travelling</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74"/>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Marco Polo</a:t>
            </a:r>
            <a:endParaRPr/>
          </a:p>
        </p:txBody>
      </p:sp>
      <p:pic>
        <p:nvPicPr>
          <p:cNvPr id="548" name="Google Shape;548;p74"/>
          <p:cNvPicPr preferRelativeResize="0"/>
          <p:nvPr>
            <p:ph idx="1" type="body"/>
          </p:nvPr>
        </p:nvPicPr>
        <p:blipFill rotWithShape="1">
          <a:blip r:embed="rId3">
            <a:alphaModFix/>
          </a:blip>
          <a:srcRect b="0" l="639" r="638" t="0"/>
          <a:stretch/>
        </p:blipFill>
        <p:spPr>
          <a:xfrm>
            <a:off x="571500" y="1936750"/>
            <a:ext cx="3749675" cy="4102100"/>
          </a:xfrm>
          <a:prstGeom prst="rect">
            <a:avLst/>
          </a:prstGeom>
          <a:noFill/>
          <a:ln>
            <a:noFill/>
          </a:ln>
        </p:spPr>
      </p:pic>
      <p:sp>
        <p:nvSpPr>
          <p:cNvPr id="549" name="Google Shape;549;p74"/>
          <p:cNvSpPr txBox="1"/>
          <p:nvPr>
            <p:ph idx="2" type="body"/>
          </p:nvPr>
        </p:nvSpPr>
        <p:spPr>
          <a:xfrm>
            <a:off x="4822825" y="1689100"/>
            <a:ext cx="3749675" cy="4445000"/>
          </a:xfrm>
          <a:prstGeom prst="rect">
            <a:avLst/>
          </a:prstGeom>
          <a:noFill/>
          <a:ln>
            <a:noFill/>
          </a:ln>
        </p:spPr>
        <p:txBody>
          <a:bodyPr anchorCtr="0" anchor="t" bIns="45700" lIns="91425" spcFirstLastPara="1" rIns="91425" wrap="square" tIns="45700">
            <a:normAutofit/>
          </a:bodyPr>
          <a:lstStyle/>
          <a:p>
            <a:pPr indent="-457200" lvl="0" marL="457200" marR="0" rtl="0" algn="l">
              <a:lnSpc>
                <a:spcPct val="80000"/>
              </a:lnSpc>
              <a:spcBef>
                <a:spcPts val="0"/>
              </a:spcBef>
              <a:spcAft>
                <a:spcPts val="0"/>
              </a:spcAft>
              <a:buClr>
                <a:schemeClr val="dk1"/>
              </a:buClr>
              <a:buSzPts val="2200"/>
              <a:buFont typeface="Noto Sans Symbols"/>
              <a:buChar char="🟇"/>
            </a:pPr>
            <a:r>
              <a:rPr b="0" i="0" lang="en-US" sz="2200" u="none">
                <a:solidFill>
                  <a:schemeClr val="dk1"/>
                </a:solidFill>
                <a:latin typeface="Lustria"/>
                <a:ea typeface="Lustria"/>
                <a:cs typeface="Lustria"/>
                <a:sym typeface="Lustria"/>
              </a:rPr>
              <a:t>Venetian merchant who traveled Silk Road to China</a:t>
            </a:r>
            <a:endParaRPr/>
          </a:p>
          <a:p>
            <a:pPr indent="-457200" lvl="0" marL="457200" marR="0" rtl="0" algn="l">
              <a:lnSpc>
                <a:spcPct val="80000"/>
              </a:lnSpc>
              <a:spcBef>
                <a:spcPts val="1600"/>
              </a:spcBef>
              <a:spcAft>
                <a:spcPts val="0"/>
              </a:spcAft>
              <a:buClr>
                <a:schemeClr val="dk1"/>
              </a:buClr>
              <a:buSzPts val="2200"/>
              <a:buFont typeface="Noto Sans Symbols"/>
              <a:buChar char="🟇"/>
            </a:pPr>
            <a:r>
              <a:rPr b="0" i="0" lang="en-US" sz="2200" u="none">
                <a:solidFill>
                  <a:schemeClr val="dk1"/>
                </a:solidFill>
                <a:latin typeface="Lustria"/>
                <a:ea typeface="Lustria"/>
                <a:cs typeface="Lustria"/>
                <a:sym typeface="Lustria"/>
              </a:rPr>
              <a:t>wrote </a:t>
            </a:r>
            <a:r>
              <a:rPr b="0" i="1" lang="en-US" sz="2200" u="none">
                <a:solidFill>
                  <a:schemeClr val="dk1"/>
                </a:solidFill>
                <a:latin typeface="Lustria"/>
                <a:ea typeface="Lustria"/>
                <a:cs typeface="Lustria"/>
                <a:sym typeface="Lustria"/>
              </a:rPr>
              <a:t>Book of the Marvels of the World</a:t>
            </a:r>
            <a:r>
              <a:rPr b="0" i="0" lang="en-US" sz="2200" u="none">
                <a:solidFill>
                  <a:schemeClr val="dk1"/>
                </a:solidFill>
                <a:latin typeface="Lustria"/>
                <a:ea typeface="Lustria"/>
                <a:cs typeface="Lustria"/>
                <a:sym typeface="Lustria"/>
              </a:rPr>
              <a:t>, aka </a:t>
            </a:r>
            <a:r>
              <a:rPr b="0" i="1" lang="en-US" sz="2200" u="none">
                <a:solidFill>
                  <a:schemeClr val="dk1"/>
                </a:solidFill>
                <a:latin typeface="Lustria"/>
                <a:ea typeface="Lustria"/>
                <a:cs typeface="Lustria"/>
                <a:sym typeface="Lustria"/>
              </a:rPr>
              <a:t>The Travels of Marco Polo</a:t>
            </a:r>
            <a:endParaRPr/>
          </a:p>
          <a:p>
            <a:pPr indent="-457200" lvl="1" marL="914400" marR="0" rtl="0" algn="l">
              <a:lnSpc>
                <a:spcPct val="80000"/>
              </a:lnSpc>
              <a:spcBef>
                <a:spcPts val="1600"/>
              </a:spcBef>
              <a:spcAft>
                <a:spcPts val="0"/>
              </a:spcAft>
              <a:buClr>
                <a:schemeClr val="lt2"/>
              </a:buClr>
              <a:buSzPts val="2200"/>
              <a:buFont typeface="Noto Sans Symbols"/>
              <a:buChar char="🟇"/>
            </a:pPr>
            <a:r>
              <a:rPr b="0" i="0" lang="en-US" sz="2200" u="none" cap="none" strike="noStrike">
                <a:solidFill>
                  <a:schemeClr val="dk1"/>
                </a:solidFill>
                <a:latin typeface="Lustria"/>
                <a:ea typeface="Lustria"/>
                <a:cs typeface="Lustria"/>
                <a:sym typeface="Lustria"/>
              </a:rPr>
              <a:t>describes Peking, capital of China &amp; other Asian cities and countries</a:t>
            </a:r>
            <a:endParaRPr/>
          </a:p>
          <a:p>
            <a:pPr indent="-457200" lvl="0" marL="457200" marR="0" rtl="0" algn="l">
              <a:lnSpc>
                <a:spcPct val="80000"/>
              </a:lnSpc>
              <a:spcBef>
                <a:spcPts val="1000"/>
              </a:spcBef>
              <a:spcAft>
                <a:spcPts val="0"/>
              </a:spcAft>
              <a:buClr>
                <a:schemeClr val="dk1"/>
              </a:buClr>
              <a:buSzPts val="2200"/>
              <a:buFont typeface="Noto Sans Symbols"/>
              <a:buChar char="🟇"/>
            </a:pPr>
            <a:r>
              <a:rPr b="0" i="0" lang="en-US" sz="2200" u="none">
                <a:solidFill>
                  <a:schemeClr val="dk1"/>
                </a:solidFill>
                <a:latin typeface="Lustria"/>
                <a:ea typeface="Lustria"/>
                <a:cs typeface="Lustria"/>
                <a:sym typeface="Lustria"/>
              </a:rPr>
              <a:t>brought noodles from China to Italy</a:t>
            </a:r>
            <a:endParaRPr b="0" i="0" sz="2200" u="none">
              <a:solidFill>
                <a:schemeClr val="dk1"/>
              </a:solidFill>
              <a:latin typeface="Lustria"/>
              <a:ea typeface="Lustria"/>
              <a:cs typeface="Lustria"/>
              <a:sym typeface="Lustria"/>
            </a:endParaRPr>
          </a:p>
          <a:p>
            <a:pPr indent="-317500" lvl="0" marL="457200" marR="0" rtl="0" algn="l">
              <a:spcBef>
                <a:spcPts val="1600"/>
              </a:spcBef>
              <a:spcAft>
                <a:spcPts val="0"/>
              </a:spcAft>
              <a:buClr>
                <a:schemeClr val="dk1"/>
              </a:buClr>
              <a:buSzPts val="2200"/>
              <a:buFont typeface="Noto Sans Symbols"/>
              <a:buNone/>
            </a:pPr>
            <a:r>
              <a:t/>
            </a:r>
            <a:endParaRPr b="0" i="0" sz="2200" u="none">
              <a:solidFill>
                <a:schemeClr val="dk1"/>
              </a:solidFill>
              <a:latin typeface="Lustria"/>
              <a:ea typeface="Lustria"/>
              <a:cs typeface="Lustria"/>
              <a:sym typeface="Lustria"/>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75"/>
          <p:cNvSpPr txBox="1"/>
          <p:nvPr>
            <p:ph type="title"/>
          </p:nvPr>
        </p:nvSpPr>
        <p:spPr>
          <a:xfrm>
            <a:off x="571500" y="1282700"/>
            <a:ext cx="8001000" cy="19177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1"/>
              </a:buClr>
              <a:buSzPts val="5600"/>
              <a:buFont typeface="Lustria"/>
              <a:buNone/>
            </a:pPr>
            <a:r>
              <a:rPr b="0" i="0" lang="en-US" sz="5600" u="none">
                <a:solidFill>
                  <a:schemeClr val="dk1"/>
                </a:solidFill>
                <a:latin typeface="Lustria"/>
                <a:ea typeface="Lustria"/>
                <a:cs typeface="Lustria"/>
                <a:sym typeface="Lustria"/>
              </a:rPr>
              <a:t>2.6 Environmental Consequences of Connectivity</a:t>
            </a:r>
            <a:endParaRPr/>
          </a:p>
        </p:txBody>
      </p:sp>
      <p:sp>
        <p:nvSpPr>
          <p:cNvPr id="555" name="Google Shape;555;p75"/>
          <p:cNvSpPr txBox="1"/>
          <p:nvPr>
            <p:ph idx="1" type="body"/>
          </p:nvPr>
        </p:nvSpPr>
        <p:spPr>
          <a:xfrm>
            <a:off x="571500" y="3937000"/>
            <a:ext cx="8001000" cy="119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b="0" i="0" lang="en-US" sz="2400" u="none">
                <a:solidFill>
                  <a:schemeClr val="dk1"/>
                </a:solidFill>
                <a:latin typeface="Lustria"/>
                <a:ea typeface="Lustria"/>
                <a:cs typeface="Lustria"/>
                <a:sym typeface="Lustria"/>
              </a:rPr>
              <a:t>There was continued diffusion of crops and pathogens, with epidemic diseases, including the bubonic plague, along trade routes.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76"/>
          <p:cNvSpPr txBox="1"/>
          <p:nvPr>
            <p:ph type="title"/>
          </p:nvPr>
        </p:nvSpPr>
        <p:spPr>
          <a:xfrm>
            <a:off x="571500" y="2924175"/>
            <a:ext cx="8001000" cy="1711325"/>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Verdana"/>
              <a:buNone/>
            </a:pPr>
            <a:r>
              <a:rPr b="0" i="0" lang="en-US" sz="4000" u="none">
                <a:solidFill>
                  <a:schemeClr val="dk1"/>
                </a:solidFill>
                <a:latin typeface="Verdana"/>
                <a:ea typeface="Verdana"/>
                <a:cs typeface="Verdana"/>
                <a:sym typeface="Verdana"/>
              </a:rPr>
              <a:t>The Spread of Disease</a:t>
            </a:r>
            <a:endParaRPr/>
          </a:p>
        </p:txBody>
      </p:sp>
      <p:sp>
        <p:nvSpPr>
          <p:cNvPr id="561" name="Google Shape;561;p76"/>
          <p:cNvSpPr txBox="1"/>
          <p:nvPr>
            <p:ph idx="1" type="body"/>
          </p:nvPr>
        </p:nvSpPr>
        <p:spPr>
          <a:xfrm>
            <a:off x="571500" y="4800600"/>
            <a:ext cx="8001000" cy="1219200"/>
          </a:xfrm>
          <a:prstGeom prst="rect">
            <a:avLst/>
          </a:prstGeom>
          <a:noFill/>
          <a:ln>
            <a:noFill/>
          </a:ln>
        </p:spPr>
        <p:txBody>
          <a:bodyPr anchorCtr="0" anchor="t" bIns="45700" lIns="91425" spcFirstLastPara="1" rIns="91425" wrap="square" tIns="45700">
            <a:normAutofit/>
          </a:bodyPr>
          <a:lstStyle/>
          <a:p>
            <a:pPr indent="-152400" lvl="0" marL="0" rtl="0" algn="l">
              <a:lnSpc>
                <a:spcPct val="90000"/>
              </a:lnSpc>
              <a:spcBef>
                <a:spcPts val="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long-distance trading led to spread of disease</a:t>
            </a:r>
            <a:endParaRPr/>
          </a:p>
          <a:p>
            <a:pPr indent="-152400" lvl="0" marL="0" rtl="0" algn="l">
              <a:lnSpc>
                <a:spcPct val="90000"/>
              </a:lnSpc>
              <a:spcBef>
                <a:spcPts val="300"/>
              </a:spcBef>
              <a:spcAft>
                <a:spcPts val="0"/>
              </a:spcAft>
              <a:buClr>
                <a:schemeClr val="dk1"/>
              </a:buClr>
              <a:buSzPts val="2400"/>
              <a:buFont typeface="Noto Sans Symbols"/>
              <a:buChar char="⮚"/>
            </a:pPr>
            <a:r>
              <a:rPr b="0" i="0" lang="en-US" sz="2400" u="none">
                <a:solidFill>
                  <a:schemeClr val="dk1"/>
                </a:solidFill>
                <a:latin typeface="Lustria"/>
                <a:ea typeface="Lustria"/>
                <a:cs typeface="Lustria"/>
                <a:sym typeface="Lustria"/>
              </a:rPr>
              <a:t>most lethal junctures: when an unfamiliar disease arrives  </a:t>
            </a:r>
            <a:endParaRPr/>
          </a:p>
          <a:p>
            <a:pPr indent="0" lvl="0" marL="0" rtl="0" algn="l">
              <a:lnSpc>
                <a:spcPct val="90000"/>
              </a:lnSpc>
              <a:spcBef>
                <a:spcPts val="300"/>
              </a:spcBef>
              <a:spcAft>
                <a:spcPts val="0"/>
              </a:spcAft>
              <a:buClr>
                <a:schemeClr val="dk1"/>
              </a:buClr>
              <a:buSzPts val="2400"/>
              <a:buNone/>
            </a:pPr>
            <a:r>
              <a:rPr b="0" i="0" lang="en-US" sz="2400" u="none">
                <a:solidFill>
                  <a:schemeClr val="dk1"/>
                </a:solidFill>
                <a:latin typeface="Lustria"/>
                <a:ea typeface="Lustria"/>
                <a:cs typeface="Lustria"/>
                <a:sym typeface="Lustria"/>
              </a:rPr>
              <a:t>	in a new culture</a:t>
            </a:r>
            <a:endParaRPr/>
          </a:p>
          <a:p>
            <a:pPr indent="0" lvl="0" marL="0" rtl="0" algn="ctr">
              <a:spcBef>
                <a:spcPts val="300"/>
              </a:spcBef>
              <a:spcAft>
                <a:spcPts val="0"/>
              </a:spcAft>
              <a:buClr>
                <a:schemeClr val="dk1"/>
              </a:buClr>
              <a:buSzPts val="2400"/>
              <a:buNone/>
            </a:pPr>
            <a:r>
              <a:t/>
            </a:r>
            <a:endParaRPr b="0" i="0" sz="2400" u="none">
              <a:solidFill>
                <a:schemeClr val="dk1"/>
              </a:solidFill>
              <a:latin typeface="Lustria"/>
              <a:ea typeface="Lustria"/>
              <a:cs typeface="Lustria"/>
              <a:sym typeface="Lustria"/>
            </a:endParaRPr>
          </a:p>
        </p:txBody>
      </p:sp>
      <p:pic>
        <p:nvPicPr>
          <p:cNvPr descr="9ceb88b1e3fde47944486e5138463844.gif" id="562" name="Google Shape;562;p76"/>
          <p:cNvPicPr preferRelativeResize="0"/>
          <p:nvPr>
            <p:ph idx="2" type="pic"/>
          </p:nvPr>
        </p:nvPicPr>
        <p:blipFill rotWithShape="1">
          <a:blip r:embed="rId3">
            <a:alphaModFix/>
          </a:blip>
          <a:srcRect b="0" l="3649" r="3649" t="0"/>
          <a:stretch/>
        </p:blipFill>
        <p:spPr>
          <a:xfrm rot="-219327">
            <a:off x="712846" y="431482"/>
            <a:ext cx="4767188" cy="3390843"/>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44450" ky="200000">
              <a:srgbClr val="000000">
                <a:alpha val="20000"/>
              </a:srgbClr>
            </a:outerShdw>
          </a:effectLst>
        </p:spPr>
      </p:pic>
      <p:pic>
        <p:nvPicPr>
          <p:cNvPr id="563" name="Google Shape;563;p76"/>
          <p:cNvPicPr preferRelativeResize="0"/>
          <p:nvPr>
            <p:ph idx="3" type="pic"/>
          </p:nvPr>
        </p:nvPicPr>
        <p:blipFill rotWithShape="1">
          <a:blip r:embed="rId4">
            <a:alphaModFix/>
          </a:blip>
          <a:srcRect b="2555" l="0" r="0" t="2555"/>
          <a:stretch/>
        </p:blipFill>
        <p:spPr>
          <a:xfrm rot="150321">
            <a:off x="5905807" y="250871"/>
            <a:ext cx="3190124" cy="2269096"/>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31750" sy="98000" ky="200000">
              <a:srgbClr val="000000">
                <a:alpha val="20000"/>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77"/>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Bubonic Plague Movie</a:t>
            </a:r>
            <a:endParaRPr/>
          </a:p>
        </p:txBody>
      </p:sp>
      <p:pic>
        <p:nvPicPr>
          <p:cNvPr id="569" name="Google Shape;569;p77"/>
          <p:cNvPicPr preferRelativeResize="0"/>
          <p:nvPr>
            <p:ph idx="1" type="body"/>
          </p:nvPr>
        </p:nvPicPr>
        <p:blipFill rotWithShape="1">
          <a:blip r:embed="rId3">
            <a:alphaModFix/>
          </a:blip>
          <a:srcRect b="0" l="0" r="0" t="0"/>
          <a:stretch/>
        </p:blipFill>
        <p:spPr>
          <a:xfrm>
            <a:off x="1828800" y="1417637"/>
            <a:ext cx="5486400" cy="4114800"/>
          </a:xfrm>
          <a:prstGeom prst="rect">
            <a:avLst/>
          </a:prstGeom>
          <a:noFill/>
          <a:ln>
            <a:noFill/>
          </a:ln>
        </p:spPr>
      </p:pic>
      <p:sp>
        <p:nvSpPr>
          <p:cNvPr id="570" name="Google Shape;570;p77"/>
          <p:cNvSpPr txBox="1"/>
          <p:nvPr/>
        </p:nvSpPr>
        <p:spPr>
          <a:xfrm>
            <a:off x="1346200" y="6096000"/>
            <a:ext cx="6426200"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Lustria"/>
              <a:buNone/>
            </a:pPr>
            <a:r>
              <a:rPr b="0" i="0" lang="en-US" sz="1800" u="sng">
                <a:solidFill>
                  <a:schemeClr val="hlink"/>
                </a:solidFill>
                <a:latin typeface="Lustria"/>
                <a:ea typeface="Lustria"/>
                <a:cs typeface="Lustria"/>
                <a:sym typeface="Lustria"/>
                <a:hlinkClick r:id="rId4"/>
              </a:rPr>
              <a:t>https://youtu.be/hE0boPjgOjg</a:t>
            </a:r>
            <a:r>
              <a:rPr b="0" i="0" lang="en-US" sz="1800" u="none">
                <a:solidFill>
                  <a:schemeClr val="dk1"/>
                </a:solidFill>
                <a:latin typeface="Lustria"/>
                <a:ea typeface="Lustria"/>
                <a:cs typeface="Lustria"/>
                <a:sym typeface="Lustria"/>
              </a:rPr>
              <a:t>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78"/>
          <p:cNvSpPr txBox="1"/>
          <p:nvPr>
            <p:ph type="title"/>
          </p:nvPr>
        </p:nvSpPr>
        <p:spPr>
          <a:xfrm>
            <a:off x="571500" y="2924175"/>
            <a:ext cx="8001000" cy="1711325"/>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Lustria"/>
              <a:buNone/>
            </a:pPr>
            <a:r>
              <a:rPr b="0" i="0" lang="en-US" sz="4000" u="none">
                <a:solidFill>
                  <a:schemeClr val="dk1"/>
                </a:solidFill>
                <a:latin typeface="Lustria"/>
                <a:ea typeface="Lustria"/>
                <a:cs typeface="Lustria"/>
                <a:sym typeface="Lustria"/>
              </a:rPr>
              <a:t>Changes and Continuities</a:t>
            </a:r>
            <a:endParaRPr/>
          </a:p>
        </p:txBody>
      </p:sp>
      <p:sp>
        <p:nvSpPr>
          <p:cNvPr id="576" name="Google Shape;576;p78"/>
          <p:cNvSpPr txBox="1"/>
          <p:nvPr>
            <p:ph idx="1" type="body"/>
          </p:nvPr>
        </p:nvSpPr>
        <p:spPr>
          <a:xfrm>
            <a:off x="571500" y="4800600"/>
            <a:ext cx="8001000" cy="1219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1800"/>
              <a:buNone/>
            </a:pPr>
            <a:r>
              <a:t/>
            </a:r>
            <a:endParaRPr sz="1800">
              <a:solidFill>
                <a:schemeClr val="dk1"/>
              </a:solidFill>
              <a:latin typeface="Lustria"/>
              <a:ea typeface="Lustria"/>
              <a:cs typeface="Lustria"/>
              <a:sym typeface="Lustria"/>
            </a:endParaRPr>
          </a:p>
        </p:txBody>
      </p:sp>
      <p:sp>
        <p:nvSpPr>
          <p:cNvPr id="577" name="Google Shape;577;p78"/>
          <p:cNvSpPr/>
          <p:nvPr>
            <p:ph idx="2" type="pic"/>
          </p:nvPr>
        </p:nvSpPr>
        <p:spPr>
          <a:xfrm rot="-244907">
            <a:off x="2359666" y="458370"/>
            <a:ext cx="4424669" cy="3079124"/>
          </a:xfrm>
          <a:prstGeom prst="rect">
            <a:avLst/>
          </a:prstGeom>
          <a:solidFill>
            <a:srgbClr val="ECECEC"/>
          </a:solidFill>
          <a:ln cap="sq" cmpd="sng" w="31750">
            <a:solidFill>
              <a:srgbClr val="FDFDFD"/>
            </a:solidFill>
            <a:prstDash val="solid"/>
            <a:miter lim="800000"/>
            <a:headEnd len="sm" w="sm" type="none"/>
            <a:tailEnd len="sm" w="sm" type="none"/>
          </a:ln>
          <a:effectLst>
            <a:outerShdw blurRad="88900" kx="110000" rotWithShape="0" algn="tl" dir="900000" dist="44450" sy="98000" ky="200000">
              <a:srgbClr val="000000">
                <a:alpha val="20000"/>
              </a:srgbClr>
            </a:outerShdw>
          </a:effectLst>
        </p:spPr>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79"/>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Lustria"/>
              <a:buNone/>
            </a:pPr>
            <a:r>
              <a:rPr b="0" i="0" lang="en-US" sz="5400" u="none">
                <a:solidFill>
                  <a:schemeClr val="dk1"/>
                </a:solidFill>
                <a:latin typeface="Lustria"/>
                <a:ea typeface="Lustria"/>
                <a:cs typeface="Lustria"/>
                <a:sym typeface="Lustria"/>
              </a:rPr>
              <a:t>Continuities</a:t>
            </a:r>
            <a:endParaRPr/>
          </a:p>
        </p:txBody>
      </p:sp>
      <p:sp>
        <p:nvSpPr>
          <p:cNvPr id="583" name="Google Shape;583;p79"/>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p>
            <a:pPr indent="-457200" lvl="1" marL="914400" marR="0" rtl="0" algn="l">
              <a:lnSpc>
                <a:spcPct val="100000"/>
              </a:lnSpc>
              <a:spcBef>
                <a:spcPts val="0"/>
              </a:spcBef>
              <a:spcAft>
                <a:spcPts val="0"/>
              </a:spcAft>
              <a:buClr>
                <a:srgbClr val="99FF33"/>
              </a:buClr>
              <a:buSzPts val="2400"/>
              <a:buFont typeface="Noto Sans Symbols"/>
              <a:buChar char="⮚"/>
            </a:pPr>
            <a:r>
              <a:rPr b="0" i="0" lang="en-US" sz="2400" u="none" cap="none" strike="noStrike">
                <a:solidFill>
                  <a:srgbClr val="000000"/>
                </a:solidFill>
                <a:latin typeface="Lustria"/>
                <a:ea typeface="Lustria"/>
                <a:cs typeface="Lustria"/>
                <a:sym typeface="Lustria"/>
              </a:rPr>
              <a:t>dominance of India in trade</a:t>
            </a:r>
            <a:endParaRPr/>
          </a:p>
          <a:p>
            <a:pPr indent="-457200" lvl="1" marL="914400" marR="0" rtl="0" algn="l">
              <a:lnSpc>
                <a:spcPct val="100000"/>
              </a:lnSpc>
              <a:spcBef>
                <a:spcPts val="1000"/>
              </a:spcBef>
              <a:spcAft>
                <a:spcPts val="0"/>
              </a:spcAft>
              <a:buClr>
                <a:srgbClr val="99FF33"/>
              </a:buClr>
              <a:buSzPts val="2400"/>
              <a:buFont typeface="Noto Sans Symbols"/>
              <a:buChar char="⮚"/>
            </a:pPr>
            <a:r>
              <a:rPr b="0" i="0" lang="en-US" sz="2400" u="none" cap="none" strike="noStrike">
                <a:solidFill>
                  <a:srgbClr val="000000"/>
                </a:solidFill>
                <a:latin typeface="Lustria"/>
                <a:ea typeface="Lustria"/>
                <a:cs typeface="Lustria"/>
                <a:sym typeface="Lustria"/>
              </a:rPr>
              <a:t>importance of the Silk Road and maritime trade routes</a:t>
            </a:r>
            <a:endParaRPr/>
          </a:p>
          <a:p>
            <a:pPr indent="-457200" lvl="1" marL="914400" marR="0" rtl="0" algn="l">
              <a:lnSpc>
                <a:spcPct val="100000"/>
              </a:lnSpc>
              <a:spcBef>
                <a:spcPts val="1000"/>
              </a:spcBef>
              <a:spcAft>
                <a:spcPts val="0"/>
              </a:spcAft>
              <a:buClr>
                <a:srgbClr val="99FF33"/>
              </a:buClr>
              <a:buSzPts val="2400"/>
              <a:buFont typeface="Noto Sans Symbols"/>
              <a:buChar char="⮚"/>
            </a:pPr>
            <a:r>
              <a:rPr b="0" i="0" lang="en-US" sz="2400" u="none" cap="none" strike="noStrike">
                <a:solidFill>
                  <a:srgbClr val="000000"/>
                </a:solidFill>
                <a:latin typeface="Lustria"/>
                <a:ea typeface="Lustria"/>
                <a:cs typeface="Lustria"/>
                <a:sym typeface="Lustria"/>
              </a:rPr>
              <a:t>Constantinople as western trade hub</a:t>
            </a:r>
            <a:endParaRPr/>
          </a:p>
          <a:p>
            <a:pPr indent="-457200" lvl="1" marL="914400" marR="0" rtl="0" algn="l">
              <a:lnSpc>
                <a:spcPct val="100000"/>
              </a:lnSpc>
              <a:spcBef>
                <a:spcPts val="1000"/>
              </a:spcBef>
              <a:spcAft>
                <a:spcPts val="0"/>
              </a:spcAft>
              <a:buClr>
                <a:srgbClr val="99FF33"/>
              </a:buClr>
              <a:buSzPts val="2400"/>
              <a:buFont typeface="Noto Sans Symbols"/>
              <a:buChar char="⮚"/>
            </a:pPr>
            <a:r>
              <a:rPr b="0" i="0" lang="en-US" sz="2400" u="none" cap="none" strike="noStrike">
                <a:solidFill>
                  <a:srgbClr val="000000"/>
                </a:solidFill>
                <a:latin typeface="Lustria"/>
                <a:ea typeface="Lustria"/>
                <a:cs typeface="Lustria"/>
                <a:sym typeface="Lustria"/>
              </a:rPr>
              <a:t>as classical societies began to decline, importance of trade opportunities and, possibly, even promise of cultural exchange remained vivid enough that people would actively seek replacements</a:t>
            </a:r>
            <a:endParaRPr/>
          </a:p>
          <a:p>
            <a:pPr indent="-254000" lvl="1" marL="914400" marR="0" rtl="0" algn="l">
              <a:lnSpc>
                <a:spcPct val="100000"/>
              </a:lnSpc>
              <a:spcBef>
                <a:spcPts val="1000"/>
              </a:spcBef>
              <a:spcAft>
                <a:spcPts val="0"/>
              </a:spcAft>
              <a:buClr>
                <a:srgbClr val="99FF33"/>
              </a:buClr>
              <a:buSzPts val="3200"/>
              <a:buFont typeface="Noto Sans Symbols"/>
              <a:buNone/>
            </a:pPr>
            <a:r>
              <a:t/>
            </a:r>
            <a:endParaRPr b="0" i="0" sz="3200" u="none" cap="none" strike="noStrike">
              <a:solidFill>
                <a:srgbClr val="000000"/>
              </a:solidFill>
              <a:latin typeface="Lustria"/>
              <a:ea typeface="Lustria"/>
              <a:cs typeface="Lustria"/>
              <a:sym typeface="Lustria"/>
            </a:endParaRPr>
          </a:p>
          <a:p>
            <a:pPr indent="-254000" lvl="0" marL="457200" marR="0" rtl="0" algn="l">
              <a:spcBef>
                <a:spcPts val="1000"/>
              </a:spcBef>
              <a:spcAft>
                <a:spcPts val="0"/>
              </a:spcAft>
              <a:buClr>
                <a:schemeClr val="dk1"/>
              </a:buClr>
              <a:buSzPts val="3200"/>
              <a:buFont typeface="Noto Sans Symbols"/>
              <a:buNone/>
            </a:pPr>
            <a:r>
              <a:t/>
            </a:r>
            <a:endParaRPr b="0" i="0" sz="3200" u="none" cap="none" strike="noStrike">
              <a:solidFill>
                <a:srgbClr val="000000"/>
              </a:solidFill>
              <a:latin typeface="Lustria"/>
              <a:ea typeface="Lustria"/>
              <a:cs typeface="Lustria"/>
              <a:sym typeface="Lustria"/>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80"/>
          <p:cNvSpPr txBox="1"/>
          <p:nvPr>
            <p:ph type="title"/>
          </p:nvPr>
        </p:nvSpPr>
        <p:spPr>
          <a:xfrm>
            <a:off x="571500" y="274637"/>
            <a:ext cx="80010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600"/>
              <a:buFont typeface="Verdana"/>
              <a:buNone/>
            </a:pPr>
            <a:r>
              <a:rPr b="0" i="0" lang="en-US" sz="3600" u="none">
                <a:solidFill>
                  <a:schemeClr val="dk1"/>
                </a:solidFill>
                <a:latin typeface="Verdana"/>
                <a:ea typeface="Verdana"/>
                <a:cs typeface="Verdana"/>
                <a:sym typeface="Verdana"/>
              </a:rPr>
              <a:t>Changes</a:t>
            </a:r>
            <a:endParaRPr/>
          </a:p>
        </p:txBody>
      </p:sp>
      <p:sp>
        <p:nvSpPr>
          <p:cNvPr id="589" name="Google Shape;589;p80"/>
          <p:cNvSpPr txBox="1"/>
          <p:nvPr>
            <p:ph idx="1" type="body"/>
          </p:nvPr>
        </p:nvSpPr>
        <p:spPr>
          <a:xfrm>
            <a:off x="571500" y="1905000"/>
            <a:ext cx="8001000" cy="4114800"/>
          </a:xfrm>
          <a:prstGeom prst="rect">
            <a:avLst/>
          </a:prstGeom>
          <a:noFill/>
          <a:ln>
            <a:noFill/>
          </a:ln>
        </p:spPr>
        <p:txBody>
          <a:bodyPr anchorCtr="0" anchor="t" bIns="45700" lIns="91425" spcFirstLastPara="1" rIns="91425" wrap="square" tIns="45700">
            <a:noAutofit/>
          </a:bodyPr>
          <a:lstStyle/>
          <a:p>
            <a:pPr indent="-457200" lvl="1" marL="914400" marR="0" rtl="0" algn="l">
              <a:lnSpc>
                <a:spcPct val="100000"/>
              </a:lnSpc>
              <a:spcBef>
                <a:spcPts val="0"/>
              </a:spcBef>
              <a:spcAft>
                <a:spcPts val="0"/>
              </a:spcAft>
              <a:buClr>
                <a:srgbClr val="99FF33"/>
              </a:buClr>
              <a:buSzPts val="2400"/>
              <a:buFont typeface="Noto Sans Symbols"/>
              <a:buChar char="⮚"/>
            </a:pPr>
            <a:r>
              <a:rPr b="0" i="0" lang="en-US" sz="2400" u="none" cap="none" strike="noStrike">
                <a:solidFill>
                  <a:srgbClr val="000000"/>
                </a:solidFill>
                <a:latin typeface="Lustria"/>
                <a:ea typeface="Lustria"/>
                <a:cs typeface="Lustria"/>
                <a:sym typeface="Lustria"/>
              </a:rPr>
              <a:t>move from barter to coins as system of exchange</a:t>
            </a:r>
            <a:endParaRPr/>
          </a:p>
          <a:p>
            <a:pPr indent="-457200" lvl="1" marL="914400" marR="0" rtl="0" algn="l">
              <a:lnSpc>
                <a:spcPct val="100000"/>
              </a:lnSpc>
              <a:spcBef>
                <a:spcPts val="1000"/>
              </a:spcBef>
              <a:spcAft>
                <a:spcPts val="0"/>
              </a:spcAft>
              <a:buClr>
                <a:srgbClr val="99FF33"/>
              </a:buClr>
              <a:buSzPts val="2400"/>
              <a:buFont typeface="Noto Sans Symbols"/>
              <a:buChar char="⮚"/>
            </a:pPr>
            <a:r>
              <a:rPr b="0" i="0" lang="en-US" sz="2400" u="none" cap="none" strike="noStrike">
                <a:solidFill>
                  <a:srgbClr val="000000"/>
                </a:solidFill>
                <a:latin typeface="Lustria"/>
                <a:ea typeface="Lustria"/>
                <a:cs typeface="Lustria"/>
                <a:sym typeface="Lustria"/>
              </a:rPr>
              <a:t>greater interaction between civilizations – direct links between Rome and China</a:t>
            </a:r>
            <a:endParaRPr/>
          </a:p>
          <a:p>
            <a:pPr indent="-457200" lvl="1" marL="914400" marR="0" rtl="0" algn="l">
              <a:lnSpc>
                <a:spcPct val="100000"/>
              </a:lnSpc>
              <a:spcBef>
                <a:spcPts val="1000"/>
              </a:spcBef>
              <a:spcAft>
                <a:spcPts val="0"/>
              </a:spcAft>
              <a:buClr>
                <a:srgbClr val="99FF33"/>
              </a:buClr>
              <a:buSzPts val="2400"/>
              <a:buFont typeface="Noto Sans Symbols"/>
              <a:buChar char="⮚"/>
            </a:pPr>
            <a:r>
              <a:rPr b="0" i="0" lang="en-US" sz="2400" u="none" cap="none" strike="noStrike">
                <a:solidFill>
                  <a:srgbClr val="000000"/>
                </a:solidFill>
                <a:latin typeface="Lustria"/>
                <a:ea typeface="Lustria"/>
                <a:cs typeface="Lustria"/>
                <a:sym typeface="Lustria"/>
              </a:rPr>
              <a:t>cultural diffusion through trade – spread of religion, architecture, disease</a:t>
            </a:r>
            <a:endParaRPr/>
          </a:p>
          <a:p>
            <a:pPr indent="-457200" lvl="1" marL="914400" marR="0" rtl="0" algn="l">
              <a:lnSpc>
                <a:spcPct val="100000"/>
              </a:lnSpc>
              <a:spcBef>
                <a:spcPts val="1000"/>
              </a:spcBef>
              <a:spcAft>
                <a:spcPts val="0"/>
              </a:spcAft>
              <a:buClr>
                <a:srgbClr val="99FF33"/>
              </a:buClr>
              <a:buSzPts val="2400"/>
              <a:buFont typeface="Noto Sans Symbols"/>
              <a:buChar char="⮚"/>
            </a:pPr>
            <a:r>
              <a:rPr b="0" i="0" lang="en-US" sz="2400" u="none" cap="none" strike="noStrike">
                <a:solidFill>
                  <a:srgbClr val="000000"/>
                </a:solidFill>
                <a:latin typeface="Lustria"/>
                <a:ea typeface="Lustria"/>
                <a:cs typeface="Lustria"/>
                <a:sym typeface="Lustria"/>
              </a:rPr>
              <a:t>rise of merchant class in many areas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10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3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7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2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4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5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11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14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3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6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12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8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xmlns:r="http://schemas.openxmlformats.org/officeDocument/2006/relationships" name="9_Travelogue">
  <a:themeElements>
    <a:clrScheme name="Travelogue">
      <a:dk1>
        <a:srgbClr val="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